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84" r:id="rId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CCCC"/>
    <a:srgbClr val="FF99FF"/>
    <a:srgbClr val="99FF66"/>
    <a:srgbClr val="00FF00"/>
    <a:srgbClr val="CCCCFF"/>
    <a:srgbClr val="CC99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2" d="100"/>
          <a:sy n="72" d="100"/>
        </p:scale>
        <p:origin x="660"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CCA6EBC-69A2-4F1C-A84C-F5BD165131BD}" type="datetimeFigureOut">
              <a:rPr lang="en-GB" smtClean="0"/>
              <a:t>19/05/2021</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8433C45-02C3-4FA8-B430-7BB90E545B70}" type="slidenum">
              <a:rPr lang="en-GB" smtClean="0"/>
              <a:t>‹#›</a:t>
            </a:fld>
            <a:endParaRPr lang="en-GB"/>
          </a:p>
        </p:txBody>
      </p:sp>
    </p:spTree>
    <p:extLst>
      <p:ext uri="{BB962C8B-B14F-4D97-AF65-F5344CB8AC3E}">
        <p14:creationId xmlns:p14="http://schemas.microsoft.com/office/powerpoint/2010/main" val="73392328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9891096E-6F2A-403D-9AF4-8C078F0D8A83}" type="slidenum">
              <a:rPr lang="en-GB" smtClean="0"/>
              <a:t>1</a:t>
            </a:fld>
            <a:endParaRPr lang="en-GB"/>
          </a:p>
        </p:txBody>
      </p:sp>
    </p:spTree>
    <p:extLst>
      <p:ext uri="{BB962C8B-B14F-4D97-AF65-F5344CB8AC3E}">
        <p14:creationId xmlns:p14="http://schemas.microsoft.com/office/powerpoint/2010/main" val="100516720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550E0F-D8CD-43CE-89F5-D709F23E40F9}"/>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DB9D55DC-9567-4807-A082-A2BDC0BEAA7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2AC9E17E-D7AA-4A77-9494-6586A12C1B93}"/>
              </a:ext>
            </a:extLst>
          </p:cNvPr>
          <p:cNvSpPr>
            <a:spLocks noGrp="1"/>
          </p:cNvSpPr>
          <p:nvPr>
            <p:ph type="dt" sz="half" idx="10"/>
          </p:nvPr>
        </p:nvSpPr>
        <p:spPr/>
        <p:txBody>
          <a:bodyPr/>
          <a:lstStyle/>
          <a:p>
            <a:fld id="{9EA142AA-0D60-45A3-8FEF-903D94CD79BC}" type="datetimeFigureOut">
              <a:rPr lang="en-GB" smtClean="0"/>
              <a:t>19/05/2021</a:t>
            </a:fld>
            <a:endParaRPr lang="en-GB"/>
          </a:p>
        </p:txBody>
      </p:sp>
      <p:sp>
        <p:nvSpPr>
          <p:cNvPr id="5" name="Footer Placeholder 4">
            <a:extLst>
              <a:ext uri="{FF2B5EF4-FFF2-40B4-BE49-F238E27FC236}">
                <a16:creationId xmlns:a16="http://schemas.microsoft.com/office/drawing/2014/main" id="{274EDB06-6431-46FA-8B7F-83E13041E2B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2B7ECBC6-9314-46FC-9A42-7BFF000478C5}"/>
              </a:ext>
            </a:extLst>
          </p:cNvPr>
          <p:cNvSpPr>
            <a:spLocks noGrp="1"/>
          </p:cNvSpPr>
          <p:nvPr>
            <p:ph type="sldNum" sz="quarter" idx="12"/>
          </p:nvPr>
        </p:nvSpPr>
        <p:spPr/>
        <p:txBody>
          <a:bodyPr/>
          <a:lstStyle/>
          <a:p>
            <a:fld id="{0625E377-7967-4AE2-B28D-C6B9C8EB0E00}" type="slidenum">
              <a:rPr lang="en-GB" smtClean="0"/>
              <a:t>‹#›</a:t>
            </a:fld>
            <a:endParaRPr lang="en-GB"/>
          </a:p>
        </p:txBody>
      </p:sp>
    </p:spTree>
    <p:extLst>
      <p:ext uri="{BB962C8B-B14F-4D97-AF65-F5344CB8AC3E}">
        <p14:creationId xmlns:p14="http://schemas.microsoft.com/office/powerpoint/2010/main" val="8254298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7B761A-0B6D-4F04-9E2F-D1775A99D455}"/>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A2F71903-2DA6-493B-A118-568C2AE8BC65}"/>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B854BC0D-7470-4EC0-95DE-84DA02728D42}"/>
              </a:ext>
            </a:extLst>
          </p:cNvPr>
          <p:cNvSpPr>
            <a:spLocks noGrp="1"/>
          </p:cNvSpPr>
          <p:nvPr>
            <p:ph type="dt" sz="half" idx="10"/>
          </p:nvPr>
        </p:nvSpPr>
        <p:spPr/>
        <p:txBody>
          <a:bodyPr/>
          <a:lstStyle/>
          <a:p>
            <a:fld id="{9EA142AA-0D60-45A3-8FEF-903D94CD79BC}" type="datetimeFigureOut">
              <a:rPr lang="en-GB" smtClean="0"/>
              <a:t>19/05/2021</a:t>
            </a:fld>
            <a:endParaRPr lang="en-GB"/>
          </a:p>
        </p:txBody>
      </p:sp>
      <p:sp>
        <p:nvSpPr>
          <p:cNvPr id="5" name="Footer Placeholder 4">
            <a:extLst>
              <a:ext uri="{FF2B5EF4-FFF2-40B4-BE49-F238E27FC236}">
                <a16:creationId xmlns:a16="http://schemas.microsoft.com/office/drawing/2014/main" id="{337296C7-7026-49A5-ADD7-D829867E0384}"/>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7F3F34E1-D450-4333-9D28-88028584AFAE}"/>
              </a:ext>
            </a:extLst>
          </p:cNvPr>
          <p:cNvSpPr>
            <a:spLocks noGrp="1"/>
          </p:cNvSpPr>
          <p:nvPr>
            <p:ph type="sldNum" sz="quarter" idx="12"/>
          </p:nvPr>
        </p:nvSpPr>
        <p:spPr/>
        <p:txBody>
          <a:bodyPr/>
          <a:lstStyle/>
          <a:p>
            <a:fld id="{0625E377-7967-4AE2-B28D-C6B9C8EB0E00}" type="slidenum">
              <a:rPr lang="en-GB" smtClean="0"/>
              <a:t>‹#›</a:t>
            </a:fld>
            <a:endParaRPr lang="en-GB"/>
          </a:p>
        </p:txBody>
      </p:sp>
    </p:spTree>
    <p:extLst>
      <p:ext uri="{BB962C8B-B14F-4D97-AF65-F5344CB8AC3E}">
        <p14:creationId xmlns:p14="http://schemas.microsoft.com/office/powerpoint/2010/main" val="40334996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DCF6411D-D5AA-4F23-8150-5D82D71A98AD}"/>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8FE89DFA-5BE5-4D68-A425-59AF337A49FD}"/>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81C9AA52-9694-4696-B573-7B1C06549510}"/>
              </a:ext>
            </a:extLst>
          </p:cNvPr>
          <p:cNvSpPr>
            <a:spLocks noGrp="1"/>
          </p:cNvSpPr>
          <p:nvPr>
            <p:ph type="dt" sz="half" idx="10"/>
          </p:nvPr>
        </p:nvSpPr>
        <p:spPr/>
        <p:txBody>
          <a:bodyPr/>
          <a:lstStyle/>
          <a:p>
            <a:fld id="{9EA142AA-0D60-45A3-8FEF-903D94CD79BC}" type="datetimeFigureOut">
              <a:rPr lang="en-GB" smtClean="0"/>
              <a:t>19/05/2021</a:t>
            </a:fld>
            <a:endParaRPr lang="en-GB"/>
          </a:p>
        </p:txBody>
      </p:sp>
      <p:sp>
        <p:nvSpPr>
          <p:cNvPr id="5" name="Footer Placeholder 4">
            <a:extLst>
              <a:ext uri="{FF2B5EF4-FFF2-40B4-BE49-F238E27FC236}">
                <a16:creationId xmlns:a16="http://schemas.microsoft.com/office/drawing/2014/main" id="{1045242F-BDB8-49B6-AC8C-34453D1E9300}"/>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42CFD8C-26AD-45AC-A282-3D490C7BF51A}"/>
              </a:ext>
            </a:extLst>
          </p:cNvPr>
          <p:cNvSpPr>
            <a:spLocks noGrp="1"/>
          </p:cNvSpPr>
          <p:nvPr>
            <p:ph type="sldNum" sz="quarter" idx="12"/>
          </p:nvPr>
        </p:nvSpPr>
        <p:spPr/>
        <p:txBody>
          <a:bodyPr/>
          <a:lstStyle/>
          <a:p>
            <a:fld id="{0625E377-7967-4AE2-B28D-C6B9C8EB0E00}" type="slidenum">
              <a:rPr lang="en-GB" smtClean="0"/>
              <a:t>‹#›</a:t>
            </a:fld>
            <a:endParaRPr lang="en-GB"/>
          </a:p>
        </p:txBody>
      </p:sp>
    </p:spTree>
    <p:extLst>
      <p:ext uri="{BB962C8B-B14F-4D97-AF65-F5344CB8AC3E}">
        <p14:creationId xmlns:p14="http://schemas.microsoft.com/office/powerpoint/2010/main" val="24518479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574FA3-B3E5-4E2B-894B-E4EF37900FA1}"/>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EB7453E8-A35C-4883-A603-74B17D273C0B}"/>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0E96212D-D9AF-41DF-B1A1-2A3BD4191BBC}"/>
              </a:ext>
            </a:extLst>
          </p:cNvPr>
          <p:cNvSpPr>
            <a:spLocks noGrp="1"/>
          </p:cNvSpPr>
          <p:nvPr>
            <p:ph type="dt" sz="half" idx="10"/>
          </p:nvPr>
        </p:nvSpPr>
        <p:spPr/>
        <p:txBody>
          <a:bodyPr/>
          <a:lstStyle/>
          <a:p>
            <a:fld id="{9EA142AA-0D60-45A3-8FEF-903D94CD79BC}" type="datetimeFigureOut">
              <a:rPr lang="en-GB" smtClean="0"/>
              <a:t>19/05/2021</a:t>
            </a:fld>
            <a:endParaRPr lang="en-GB"/>
          </a:p>
        </p:txBody>
      </p:sp>
      <p:sp>
        <p:nvSpPr>
          <p:cNvPr id="5" name="Footer Placeholder 4">
            <a:extLst>
              <a:ext uri="{FF2B5EF4-FFF2-40B4-BE49-F238E27FC236}">
                <a16:creationId xmlns:a16="http://schemas.microsoft.com/office/drawing/2014/main" id="{C0976530-A857-4947-A485-F29F44F59FFD}"/>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B592129-340A-4458-903F-A1F224E52144}"/>
              </a:ext>
            </a:extLst>
          </p:cNvPr>
          <p:cNvSpPr>
            <a:spLocks noGrp="1"/>
          </p:cNvSpPr>
          <p:nvPr>
            <p:ph type="sldNum" sz="quarter" idx="12"/>
          </p:nvPr>
        </p:nvSpPr>
        <p:spPr/>
        <p:txBody>
          <a:bodyPr/>
          <a:lstStyle/>
          <a:p>
            <a:fld id="{0625E377-7967-4AE2-B28D-C6B9C8EB0E00}" type="slidenum">
              <a:rPr lang="en-GB" smtClean="0"/>
              <a:t>‹#›</a:t>
            </a:fld>
            <a:endParaRPr lang="en-GB"/>
          </a:p>
        </p:txBody>
      </p:sp>
    </p:spTree>
    <p:extLst>
      <p:ext uri="{BB962C8B-B14F-4D97-AF65-F5344CB8AC3E}">
        <p14:creationId xmlns:p14="http://schemas.microsoft.com/office/powerpoint/2010/main" val="7217731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3DFC7D-C8F9-49DA-947D-EEAA9A8756EA}"/>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334C24E3-8569-49D4-8A18-C6B4B9E078F3}"/>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C591736F-FEFE-4833-A5CC-6D68AA57CE17}"/>
              </a:ext>
            </a:extLst>
          </p:cNvPr>
          <p:cNvSpPr>
            <a:spLocks noGrp="1"/>
          </p:cNvSpPr>
          <p:nvPr>
            <p:ph type="dt" sz="half" idx="10"/>
          </p:nvPr>
        </p:nvSpPr>
        <p:spPr/>
        <p:txBody>
          <a:bodyPr/>
          <a:lstStyle/>
          <a:p>
            <a:fld id="{9EA142AA-0D60-45A3-8FEF-903D94CD79BC}" type="datetimeFigureOut">
              <a:rPr lang="en-GB" smtClean="0"/>
              <a:t>19/05/2021</a:t>
            </a:fld>
            <a:endParaRPr lang="en-GB"/>
          </a:p>
        </p:txBody>
      </p:sp>
      <p:sp>
        <p:nvSpPr>
          <p:cNvPr id="5" name="Footer Placeholder 4">
            <a:extLst>
              <a:ext uri="{FF2B5EF4-FFF2-40B4-BE49-F238E27FC236}">
                <a16:creationId xmlns:a16="http://schemas.microsoft.com/office/drawing/2014/main" id="{F55577D4-ADEA-4F4E-AEC9-D6519F6B099F}"/>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D143CAA6-C1C9-48CB-BB1C-97260A57684A}"/>
              </a:ext>
            </a:extLst>
          </p:cNvPr>
          <p:cNvSpPr>
            <a:spLocks noGrp="1"/>
          </p:cNvSpPr>
          <p:nvPr>
            <p:ph type="sldNum" sz="quarter" idx="12"/>
          </p:nvPr>
        </p:nvSpPr>
        <p:spPr/>
        <p:txBody>
          <a:bodyPr/>
          <a:lstStyle/>
          <a:p>
            <a:fld id="{0625E377-7967-4AE2-B28D-C6B9C8EB0E00}" type="slidenum">
              <a:rPr lang="en-GB" smtClean="0"/>
              <a:t>‹#›</a:t>
            </a:fld>
            <a:endParaRPr lang="en-GB"/>
          </a:p>
        </p:txBody>
      </p:sp>
    </p:spTree>
    <p:extLst>
      <p:ext uri="{BB962C8B-B14F-4D97-AF65-F5344CB8AC3E}">
        <p14:creationId xmlns:p14="http://schemas.microsoft.com/office/powerpoint/2010/main" val="6234932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BF185B-1860-441C-BCF8-C8D813854AEE}"/>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B9198D2C-6E55-4869-8D08-527EFC5ADF38}"/>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9D0F0A62-F9FE-462C-84D9-85476E21EFB4}"/>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4EF1C25F-F4CB-40CF-B26B-044D345FDCDF}"/>
              </a:ext>
            </a:extLst>
          </p:cNvPr>
          <p:cNvSpPr>
            <a:spLocks noGrp="1"/>
          </p:cNvSpPr>
          <p:nvPr>
            <p:ph type="dt" sz="half" idx="10"/>
          </p:nvPr>
        </p:nvSpPr>
        <p:spPr/>
        <p:txBody>
          <a:bodyPr/>
          <a:lstStyle/>
          <a:p>
            <a:fld id="{9EA142AA-0D60-45A3-8FEF-903D94CD79BC}" type="datetimeFigureOut">
              <a:rPr lang="en-GB" smtClean="0"/>
              <a:t>19/05/2021</a:t>
            </a:fld>
            <a:endParaRPr lang="en-GB"/>
          </a:p>
        </p:txBody>
      </p:sp>
      <p:sp>
        <p:nvSpPr>
          <p:cNvPr id="6" name="Footer Placeholder 5">
            <a:extLst>
              <a:ext uri="{FF2B5EF4-FFF2-40B4-BE49-F238E27FC236}">
                <a16:creationId xmlns:a16="http://schemas.microsoft.com/office/drawing/2014/main" id="{54A3F139-A8C1-4045-9247-5B7CE87CB2C1}"/>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C01AF91B-DB42-44F3-8BFC-3B84D3FF43C3}"/>
              </a:ext>
            </a:extLst>
          </p:cNvPr>
          <p:cNvSpPr>
            <a:spLocks noGrp="1"/>
          </p:cNvSpPr>
          <p:nvPr>
            <p:ph type="sldNum" sz="quarter" idx="12"/>
          </p:nvPr>
        </p:nvSpPr>
        <p:spPr/>
        <p:txBody>
          <a:bodyPr/>
          <a:lstStyle/>
          <a:p>
            <a:fld id="{0625E377-7967-4AE2-B28D-C6B9C8EB0E00}" type="slidenum">
              <a:rPr lang="en-GB" smtClean="0"/>
              <a:t>‹#›</a:t>
            </a:fld>
            <a:endParaRPr lang="en-GB"/>
          </a:p>
        </p:txBody>
      </p:sp>
    </p:spTree>
    <p:extLst>
      <p:ext uri="{BB962C8B-B14F-4D97-AF65-F5344CB8AC3E}">
        <p14:creationId xmlns:p14="http://schemas.microsoft.com/office/powerpoint/2010/main" val="20667459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B9A69E-59F4-4C72-93FA-AA7ECA20B02C}"/>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08F1382D-1A8A-4A20-A4FB-23023DA6165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631C59FA-0810-49C8-9D50-72EBA2423F72}"/>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2160ED5B-67A9-4042-9330-8D0890B659D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D9590AA8-59D8-4D94-8211-EB4F5592F803}"/>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A3F8AFAF-B914-4119-A0BE-05F92AD58B96}"/>
              </a:ext>
            </a:extLst>
          </p:cNvPr>
          <p:cNvSpPr>
            <a:spLocks noGrp="1"/>
          </p:cNvSpPr>
          <p:nvPr>
            <p:ph type="dt" sz="half" idx="10"/>
          </p:nvPr>
        </p:nvSpPr>
        <p:spPr/>
        <p:txBody>
          <a:bodyPr/>
          <a:lstStyle/>
          <a:p>
            <a:fld id="{9EA142AA-0D60-45A3-8FEF-903D94CD79BC}" type="datetimeFigureOut">
              <a:rPr lang="en-GB" smtClean="0"/>
              <a:t>19/05/2021</a:t>
            </a:fld>
            <a:endParaRPr lang="en-GB"/>
          </a:p>
        </p:txBody>
      </p:sp>
      <p:sp>
        <p:nvSpPr>
          <p:cNvPr id="8" name="Footer Placeholder 7">
            <a:extLst>
              <a:ext uri="{FF2B5EF4-FFF2-40B4-BE49-F238E27FC236}">
                <a16:creationId xmlns:a16="http://schemas.microsoft.com/office/drawing/2014/main" id="{ECC12FA6-6FD7-471D-AA45-ACAEA8DD602E}"/>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0775F084-778E-4217-8286-D2FD98DBF9A6}"/>
              </a:ext>
            </a:extLst>
          </p:cNvPr>
          <p:cNvSpPr>
            <a:spLocks noGrp="1"/>
          </p:cNvSpPr>
          <p:nvPr>
            <p:ph type="sldNum" sz="quarter" idx="12"/>
          </p:nvPr>
        </p:nvSpPr>
        <p:spPr/>
        <p:txBody>
          <a:bodyPr/>
          <a:lstStyle/>
          <a:p>
            <a:fld id="{0625E377-7967-4AE2-B28D-C6B9C8EB0E00}" type="slidenum">
              <a:rPr lang="en-GB" smtClean="0"/>
              <a:t>‹#›</a:t>
            </a:fld>
            <a:endParaRPr lang="en-GB"/>
          </a:p>
        </p:txBody>
      </p:sp>
    </p:spTree>
    <p:extLst>
      <p:ext uri="{BB962C8B-B14F-4D97-AF65-F5344CB8AC3E}">
        <p14:creationId xmlns:p14="http://schemas.microsoft.com/office/powerpoint/2010/main" val="41567641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419359-98A8-4E78-8EFA-F1D8988C16A1}"/>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28C8E4BF-7DE6-4F35-915A-BE803E07659F}"/>
              </a:ext>
            </a:extLst>
          </p:cNvPr>
          <p:cNvSpPr>
            <a:spLocks noGrp="1"/>
          </p:cNvSpPr>
          <p:nvPr>
            <p:ph type="dt" sz="half" idx="10"/>
          </p:nvPr>
        </p:nvSpPr>
        <p:spPr/>
        <p:txBody>
          <a:bodyPr/>
          <a:lstStyle/>
          <a:p>
            <a:fld id="{9EA142AA-0D60-45A3-8FEF-903D94CD79BC}" type="datetimeFigureOut">
              <a:rPr lang="en-GB" smtClean="0"/>
              <a:t>19/05/2021</a:t>
            </a:fld>
            <a:endParaRPr lang="en-GB"/>
          </a:p>
        </p:txBody>
      </p:sp>
      <p:sp>
        <p:nvSpPr>
          <p:cNvPr id="4" name="Footer Placeholder 3">
            <a:extLst>
              <a:ext uri="{FF2B5EF4-FFF2-40B4-BE49-F238E27FC236}">
                <a16:creationId xmlns:a16="http://schemas.microsoft.com/office/drawing/2014/main" id="{C0477FB9-5F6F-43DF-B5FF-6F8D2A049B44}"/>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9321F38E-4ADE-4D9F-A8B8-2CBA9508E21E}"/>
              </a:ext>
            </a:extLst>
          </p:cNvPr>
          <p:cNvSpPr>
            <a:spLocks noGrp="1"/>
          </p:cNvSpPr>
          <p:nvPr>
            <p:ph type="sldNum" sz="quarter" idx="12"/>
          </p:nvPr>
        </p:nvSpPr>
        <p:spPr/>
        <p:txBody>
          <a:bodyPr/>
          <a:lstStyle/>
          <a:p>
            <a:fld id="{0625E377-7967-4AE2-B28D-C6B9C8EB0E00}" type="slidenum">
              <a:rPr lang="en-GB" smtClean="0"/>
              <a:t>‹#›</a:t>
            </a:fld>
            <a:endParaRPr lang="en-GB"/>
          </a:p>
        </p:txBody>
      </p:sp>
    </p:spTree>
    <p:extLst>
      <p:ext uri="{BB962C8B-B14F-4D97-AF65-F5344CB8AC3E}">
        <p14:creationId xmlns:p14="http://schemas.microsoft.com/office/powerpoint/2010/main" val="19450677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E909AA0-E37D-4E00-80CB-115BCDB8EB60}"/>
              </a:ext>
            </a:extLst>
          </p:cNvPr>
          <p:cNvSpPr>
            <a:spLocks noGrp="1"/>
          </p:cNvSpPr>
          <p:nvPr>
            <p:ph type="dt" sz="half" idx="10"/>
          </p:nvPr>
        </p:nvSpPr>
        <p:spPr/>
        <p:txBody>
          <a:bodyPr/>
          <a:lstStyle/>
          <a:p>
            <a:fld id="{9EA142AA-0D60-45A3-8FEF-903D94CD79BC}" type="datetimeFigureOut">
              <a:rPr lang="en-GB" smtClean="0"/>
              <a:t>19/05/2021</a:t>
            </a:fld>
            <a:endParaRPr lang="en-GB"/>
          </a:p>
        </p:txBody>
      </p:sp>
      <p:sp>
        <p:nvSpPr>
          <p:cNvPr id="3" name="Footer Placeholder 2">
            <a:extLst>
              <a:ext uri="{FF2B5EF4-FFF2-40B4-BE49-F238E27FC236}">
                <a16:creationId xmlns:a16="http://schemas.microsoft.com/office/drawing/2014/main" id="{E0AA6534-012B-4538-84C2-9945E4FE7FC4}"/>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776E2184-4728-47C8-BD06-0CF24DAFA2DD}"/>
              </a:ext>
            </a:extLst>
          </p:cNvPr>
          <p:cNvSpPr>
            <a:spLocks noGrp="1"/>
          </p:cNvSpPr>
          <p:nvPr>
            <p:ph type="sldNum" sz="quarter" idx="12"/>
          </p:nvPr>
        </p:nvSpPr>
        <p:spPr/>
        <p:txBody>
          <a:bodyPr/>
          <a:lstStyle/>
          <a:p>
            <a:fld id="{0625E377-7967-4AE2-B28D-C6B9C8EB0E00}" type="slidenum">
              <a:rPr lang="en-GB" smtClean="0"/>
              <a:t>‹#›</a:t>
            </a:fld>
            <a:endParaRPr lang="en-GB"/>
          </a:p>
        </p:txBody>
      </p:sp>
    </p:spTree>
    <p:extLst>
      <p:ext uri="{BB962C8B-B14F-4D97-AF65-F5344CB8AC3E}">
        <p14:creationId xmlns:p14="http://schemas.microsoft.com/office/powerpoint/2010/main" val="27900025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6C174B-F7D8-4CD5-B15A-3C6A9D08D6C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53F96B84-55A6-42F3-A2CB-6FC9FED0935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A861669F-B752-4B49-9010-0570A656AF2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09C711A5-E150-4BBB-BBA6-7F4D8F17FE92}"/>
              </a:ext>
            </a:extLst>
          </p:cNvPr>
          <p:cNvSpPr>
            <a:spLocks noGrp="1"/>
          </p:cNvSpPr>
          <p:nvPr>
            <p:ph type="dt" sz="half" idx="10"/>
          </p:nvPr>
        </p:nvSpPr>
        <p:spPr/>
        <p:txBody>
          <a:bodyPr/>
          <a:lstStyle/>
          <a:p>
            <a:fld id="{9EA142AA-0D60-45A3-8FEF-903D94CD79BC}" type="datetimeFigureOut">
              <a:rPr lang="en-GB" smtClean="0"/>
              <a:t>19/05/2021</a:t>
            </a:fld>
            <a:endParaRPr lang="en-GB"/>
          </a:p>
        </p:txBody>
      </p:sp>
      <p:sp>
        <p:nvSpPr>
          <p:cNvPr id="6" name="Footer Placeholder 5">
            <a:extLst>
              <a:ext uri="{FF2B5EF4-FFF2-40B4-BE49-F238E27FC236}">
                <a16:creationId xmlns:a16="http://schemas.microsoft.com/office/drawing/2014/main" id="{947997F4-2BA5-4566-AFF4-17D000D24F43}"/>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1DD95515-98C5-4794-8702-E61E80FE5634}"/>
              </a:ext>
            </a:extLst>
          </p:cNvPr>
          <p:cNvSpPr>
            <a:spLocks noGrp="1"/>
          </p:cNvSpPr>
          <p:nvPr>
            <p:ph type="sldNum" sz="quarter" idx="12"/>
          </p:nvPr>
        </p:nvSpPr>
        <p:spPr/>
        <p:txBody>
          <a:bodyPr/>
          <a:lstStyle/>
          <a:p>
            <a:fld id="{0625E377-7967-4AE2-B28D-C6B9C8EB0E00}" type="slidenum">
              <a:rPr lang="en-GB" smtClean="0"/>
              <a:t>‹#›</a:t>
            </a:fld>
            <a:endParaRPr lang="en-GB"/>
          </a:p>
        </p:txBody>
      </p:sp>
    </p:spTree>
    <p:extLst>
      <p:ext uri="{BB962C8B-B14F-4D97-AF65-F5344CB8AC3E}">
        <p14:creationId xmlns:p14="http://schemas.microsoft.com/office/powerpoint/2010/main" val="1911767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358085-C58F-404D-8EAB-7FEEC8C4160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A3EBA52D-9BD2-4954-BB27-F4DBD59A883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9595AB60-C70D-4AB1-AF3C-967F77DD615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80B21061-32A8-44BD-98A6-A9450E92D9C4}"/>
              </a:ext>
            </a:extLst>
          </p:cNvPr>
          <p:cNvSpPr>
            <a:spLocks noGrp="1"/>
          </p:cNvSpPr>
          <p:nvPr>
            <p:ph type="dt" sz="half" idx="10"/>
          </p:nvPr>
        </p:nvSpPr>
        <p:spPr/>
        <p:txBody>
          <a:bodyPr/>
          <a:lstStyle/>
          <a:p>
            <a:fld id="{9EA142AA-0D60-45A3-8FEF-903D94CD79BC}" type="datetimeFigureOut">
              <a:rPr lang="en-GB" smtClean="0"/>
              <a:t>19/05/2021</a:t>
            </a:fld>
            <a:endParaRPr lang="en-GB"/>
          </a:p>
        </p:txBody>
      </p:sp>
      <p:sp>
        <p:nvSpPr>
          <p:cNvPr id="6" name="Footer Placeholder 5">
            <a:extLst>
              <a:ext uri="{FF2B5EF4-FFF2-40B4-BE49-F238E27FC236}">
                <a16:creationId xmlns:a16="http://schemas.microsoft.com/office/drawing/2014/main" id="{AFDE7293-2E64-4338-9866-F09250F2E04F}"/>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CD7599BE-37C4-4C6F-AF27-614A72CCEFB3}"/>
              </a:ext>
            </a:extLst>
          </p:cNvPr>
          <p:cNvSpPr>
            <a:spLocks noGrp="1"/>
          </p:cNvSpPr>
          <p:nvPr>
            <p:ph type="sldNum" sz="quarter" idx="12"/>
          </p:nvPr>
        </p:nvSpPr>
        <p:spPr/>
        <p:txBody>
          <a:bodyPr/>
          <a:lstStyle/>
          <a:p>
            <a:fld id="{0625E377-7967-4AE2-B28D-C6B9C8EB0E00}" type="slidenum">
              <a:rPr lang="en-GB" smtClean="0"/>
              <a:t>‹#›</a:t>
            </a:fld>
            <a:endParaRPr lang="en-GB"/>
          </a:p>
        </p:txBody>
      </p:sp>
    </p:spTree>
    <p:extLst>
      <p:ext uri="{BB962C8B-B14F-4D97-AF65-F5344CB8AC3E}">
        <p14:creationId xmlns:p14="http://schemas.microsoft.com/office/powerpoint/2010/main" val="177546266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ED0C66F-271F-48CA-8688-142FFF54FDC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04CCBF81-205B-450F-9BBF-B9C0603E8DF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E7F0DB51-44DE-40B6-8B37-02D459E2F70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EA142AA-0D60-45A3-8FEF-903D94CD79BC}" type="datetimeFigureOut">
              <a:rPr lang="en-GB" smtClean="0"/>
              <a:t>19/05/2021</a:t>
            </a:fld>
            <a:endParaRPr lang="en-GB"/>
          </a:p>
        </p:txBody>
      </p:sp>
      <p:sp>
        <p:nvSpPr>
          <p:cNvPr id="5" name="Footer Placeholder 4">
            <a:extLst>
              <a:ext uri="{FF2B5EF4-FFF2-40B4-BE49-F238E27FC236}">
                <a16:creationId xmlns:a16="http://schemas.microsoft.com/office/drawing/2014/main" id="{3112E1C1-D826-422F-BAE3-396E07E0E46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2DA60071-3095-47AB-940E-F2D814E4396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625E377-7967-4AE2-B28D-C6B9C8EB0E00}" type="slidenum">
              <a:rPr lang="en-GB" smtClean="0"/>
              <a:t>‹#›</a:t>
            </a:fld>
            <a:endParaRPr lang="en-GB"/>
          </a:p>
        </p:txBody>
      </p:sp>
    </p:spTree>
    <p:extLst>
      <p:ext uri="{BB962C8B-B14F-4D97-AF65-F5344CB8AC3E}">
        <p14:creationId xmlns:p14="http://schemas.microsoft.com/office/powerpoint/2010/main" val="421332259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png"/><Relationship Id="rId10" Type="http://schemas.openxmlformats.org/officeDocument/2006/relationships/image" Target="../media/image8.png"/><Relationship Id="rId4" Type="http://schemas.openxmlformats.org/officeDocument/2006/relationships/image" Target="../media/image2.png"/><Relationship Id="rId9"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Table 10">
            <a:extLst>
              <a:ext uri="{FF2B5EF4-FFF2-40B4-BE49-F238E27FC236}">
                <a16:creationId xmlns:a16="http://schemas.microsoft.com/office/drawing/2014/main" id="{1D425908-DDAF-4A2A-8219-FBA6422BB746}"/>
              </a:ext>
            </a:extLst>
          </p:cNvPr>
          <p:cNvGraphicFramePr>
            <a:graphicFrameLocks noGrp="1"/>
          </p:cNvGraphicFramePr>
          <p:nvPr>
            <p:extLst>
              <p:ext uri="{D42A27DB-BD31-4B8C-83A1-F6EECF244321}">
                <p14:modId xmlns:p14="http://schemas.microsoft.com/office/powerpoint/2010/main" val="1455111497"/>
              </p:ext>
            </p:extLst>
          </p:nvPr>
        </p:nvGraphicFramePr>
        <p:xfrm>
          <a:off x="150191" y="96814"/>
          <a:ext cx="3893354" cy="365760"/>
        </p:xfrm>
        <a:graphic>
          <a:graphicData uri="http://schemas.openxmlformats.org/drawingml/2006/table">
            <a:tbl>
              <a:tblPr firstRow="1" bandRow="1">
                <a:tableStyleId>{5C22544A-7EE6-4342-B048-85BDC9FD1C3A}</a:tableStyleId>
              </a:tblPr>
              <a:tblGrid>
                <a:gridCol w="3893354">
                  <a:extLst>
                    <a:ext uri="{9D8B030D-6E8A-4147-A177-3AD203B41FA5}">
                      <a16:colId xmlns:a16="http://schemas.microsoft.com/office/drawing/2014/main" val="1413387079"/>
                    </a:ext>
                  </a:extLst>
                </a:gridCol>
              </a:tblGrid>
              <a:tr h="340508">
                <a:tc>
                  <a:txBody>
                    <a:bodyPr/>
                    <a:lstStyle/>
                    <a:p>
                      <a:r>
                        <a:rPr lang="en-GB" dirty="0">
                          <a:solidFill>
                            <a:schemeClr val="bg1"/>
                          </a:solidFill>
                          <a:latin typeface="Tw Cen MT" panose="020B0602020104020603" pitchFamily="34" charset="0"/>
                        </a:rPr>
                        <a:t>DT12: Operating Systems</a:t>
                      </a:r>
                    </a:p>
                  </a:txBody>
                  <a:tcPr>
                    <a:solidFill>
                      <a:srgbClr val="FF0000"/>
                    </a:solidFill>
                  </a:tcPr>
                </a:tc>
                <a:extLst>
                  <a:ext uri="{0D108BD9-81ED-4DB2-BD59-A6C34878D82A}">
                    <a16:rowId xmlns:a16="http://schemas.microsoft.com/office/drawing/2014/main" val="2216127337"/>
                  </a:ext>
                </a:extLst>
              </a:tr>
            </a:tbl>
          </a:graphicData>
        </a:graphic>
      </p:graphicFrame>
      <p:graphicFrame>
        <p:nvGraphicFramePr>
          <p:cNvPr id="13" name="Table 12">
            <a:extLst>
              <a:ext uri="{FF2B5EF4-FFF2-40B4-BE49-F238E27FC236}">
                <a16:creationId xmlns:a16="http://schemas.microsoft.com/office/drawing/2014/main" id="{667CA43B-3BDD-4DC2-9D38-7E3DCB6951C0}"/>
              </a:ext>
            </a:extLst>
          </p:cNvPr>
          <p:cNvGraphicFramePr>
            <a:graphicFrameLocks noGrp="1"/>
          </p:cNvGraphicFramePr>
          <p:nvPr>
            <p:extLst>
              <p:ext uri="{D42A27DB-BD31-4B8C-83A1-F6EECF244321}">
                <p14:modId xmlns:p14="http://schemas.microsoft.com/office/powerpoint/2010/main" val="1030536215"/>
              </p:ext>
            </p:extLst>
          </p:nvPr>
        </p:nvGraphicFramePr>
        <p:xfrm>
          <a:off x="150191" y="3440595"/>
          <a:ext cx="3893354" cy="3330124"/>
        </p:xfrm>
        <a:graphic>
          <a:graphicData uri="http://schemas.openxmlformats.org/drawingml/2006/table">
            <a:tbl>
              <a:tblPr firstRow="1" bandRow="1">
                <a:tableStyleId>{5C22544A-7EE6-4342-B048-85BDC9FD1C3A}</a:tableStyleId>
              </a:tblPr>
              <a:tblGrid>
                <a:gridCol w="3893354">
                  <a:extLst>
                    <a:ext uri="{9D8B030D-6E8A-4147-A177-3AD203B41FA5}">
                      <a16:colId xmlns:a16="http://schemas.microsoft.com/office/drawing/2014/main" val="527946528"/>
                    </a:ext>
                  </a:extLst>
                </a:gridCol>
              </a:tblGrid>
              <a:tr h="348508">
                <a:tc>
                  <a:txBody>
                    <a:bodyPr/>
                    <a:lstStyle/>
                    <a:p>
                      <a:r>
                        <a:rPr lang="en-GB" b="0" dirty="0">
                          <a:latin typeface="Tw Cen MT" panose="020B0602020104020603" pitchFamily="34" charset="0"/>
                        </a:rPr>
                        <a:t>User interface:</a:t>
                      </a:r>
                    </a:p>
                  </a:txBody>
                  <a:tcPr>
                    <a:solidFill>
                      <a:srgbClr val="7030A0"/>
                    </a:solidFill>
                  </a:tcPr>
                </a:tc>
                <a:extLst>
                  <a:ext uri="{0D108BD9-81ED-4DB2-BD59-A6C34878D82A}">
                    <a16:rowId xmlns:a16="http://schemas.microsoft.com/office/drawing/2014/main" val="1355131997"/>
                  </a:ext>
                </a:extLst>
              </a:tr>
              <a:tr h="2964364">
                <a:tc>
                  <a:txBody>
                    <a:bodyPr/>
                    <a:lstStyle/>
                    <a:p>
                      <a:endParaRPr lang="en-GB" dirty="0">
                        <a:latin typeface="Tw Cen MT" panose="020B0602020104020603" pitchFamily="34" charset="0"/>
                      </a:endParaRPr>
                    </a:p>
                    <a:p>
                      <a:endParaRPr lang="en-GB" dirty="0">
                        <a:latin typeface="Tw Cen MT" panose="020B0602020104020603" pitchFamily="34" charset="0"/>
                      </a:endParaRPr>
                    </a:p>
                  </a:txBody>
                  <a:tcPr>
                    <a:solidFill>
                      <a:srgbClr val="CCCCFF"/>
                    </a:solidFill>
                  </a:tcPr>
                </a:tc>
                <a:extLst>
                  <a:ext uri="{0D108BD9-81ED-4DB2-BD59-A6C34878D82A}">
                    <a16:rowId xmlns:a16="http://schemas.microsoft.com/office/drawing/2014/main" val="3361536227"/>
                  </a:ext>
                </a:extLst>
              </a:tr>
            </a:tbl>
          </a:graphicData>
        </a:graphic>
      </p:graphicFrame>
      <p:sp>
        <p:nvSpPr>
          <p:cNvPr id="21" name="AutoShape 8" descr="File:Light Bulb or Idea Flat Icon Vector.svg - Wikimedia Commons">
            <a:extLst>
              <a:ext uri="{FF2B5EF4-FFF2-40B4-BE49-F238E27FC236}">
                <a16:creationId xmlns:a16="http://schemas.microsoft.com/office/drawing/2014/main" id="{5FAEA503-FF8A-4C4A-B928-B93FF5BF653E}"/>
              </a:ext>
            </a:extLst>
          </p:cNvPr>
          <p:cNvSpPr>
            <a:spLocks noChangeAspect="1" noChangeArrowheads="1"/>
          </p:cNvSpPr>
          <p:nvPr/>
        </p:nvSpPr>
        <p:spPr bwMode="auto">
          <a:xfrm>
            <a:off x="5943599" y="3276599"/>
            <a:ext cx="327991" cy="327992"/>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graphicFrame>
        <p:nvGraphicFramePr>
          <p:cNvPr id="24" name="Table 23">
            <a:extLst>
              <a:ext uri="{FF2B5EF4-FFF2-40B4-BE49-F238E27FC236}">
                <a16:creationId xmlns:a16="http://schemas.microsoft.com/office/drawing/2014/main" id="{6D6774CB-A583-4475-B3D4-EE06E9FF9C8E}"/>
              </a:ext>
            </a:extLst>
          </p:cNvPr>
          <p:cNvGraphicFramePr>
            <a:graphicFrameLocks noGrp="1"/>
          </p:cNvGraphicFramePr>
          <p:nvPr>
            <p:extLst>
              <p:ext uri="{D42A27DB-BD31-4B8C-83A1-F6EECF244321}">
                <p14:modId xmlns:p14="http://schemas.microsoft.com/office/powerpoint/2010/main" val="807570313"/>
              </p:ext>
            </p:extLst>
          </p:nvPr>
        </p:nvGraphicFramePr>
        <p:xfrm>
          <a:off x="150191" y="488071"/>
          <a:ext cx="3893354" cy="2164080"/>
        </p:xfrm>
        <a:graphic>
          <a:graphicData uri="http://schemas.openxmlformats.org/drawingml/2006/table">
            <a:tbl>
              <a:tblPr firstRow="1" bandRow="1">
                <a:tableStyleId>{5C22544A-7EE6-4342-B048-85BDC9FD1C3A}</a:tableStyleId>
              </a:tblPr>
              <a:tblGrid>
                <a:gridCol w="3893354">
                  <a:extLst>
                    <a:ext uri="{9D8B030D-6E8A-4147-A177-3AD203B41FA5}">
                      <a16:colId xmlns:a16="http://schemas.microsoft.com/office/drawing/2014/main" val="2591224229"/>
                    </a:ext>
                  </a:extLst>
                </a:gridCol>
              </a:tblGrid>
              <a:tr h="213157">
                <a:tc>
                  <a:txBody>
                    <a:bodyPr/>
                    <a:lstStyle/>
                    <a:p>
                      <a:r>
                        <a:rPr lang="en-GB" b="0" dirty="0">
                          <a:latin typeface="Tw Cen MT" panose="020B0602020104020603" pitchFamily="34" charset="0"/>
                        </a:rPr>
                        <a:t>Definition/Meaning</a:t>
                      </a:r>
                    </a:p>
                  </a:txBody>
                  <a:tcPr>
                    <a:solidFill>
                      <a:schemeClr val="accent2"/>
                    </a:solidFill>
                  </a:tcPr>
                </a:tc>
                <a:extLst>
                  <a:ext uri="{0D108BD9-81ED-4DB2-BD59-A6C34878D82A}">
                    <a16:rowId xmlns:a16="http://schemas.microsoft.com/office/drawing/2014/main" val="3010811832"/>
                  </a:ext>
                </a:extLst>
              </a:tr>
              <a:tr h="822773">
                <a:tc>
                  <a:txBody>
                    <a:bodyPr/>
                    <a:lstStyle/>
                    <a:p>
                      <a:r>
                        <a:rPr lang="en-GB" sz="1600" dirty="0">
                          <a:latin typeface="Tw Cen MT" panose="020B0602020104020603" pitchFamily="34" charset="0"/>
                        </a:rPr>
                        <a:t>Systems Software comprises of two parts: Operating System and Utility Software.</a:t>
                      </a:r>
                    </a:p>
                    <a:p>
                      <a:r>
                        <a:rPr lang="en-GB" sz="1600" dirty="0">
                          <a:latin typeface="Tw Cen MT" panose="020B0602020104020603" pitchFamily="34" charset="0"/>
                        </a:rPr>
                        <a:t>The purpose of the operating system is to provide an interface that will allow the user to interact with the computer. Below are some popular examples of operating systems we use today.</a:t>
                      </a:r>
                    </a:p>
                  </a:txBody>
                  <a:tcPr>
                    <a:solidFill>
                      <a:schemeClr val="accent2">
                        <a:lumMod val="40000"/>
                        <a:lumOff val="60000"/>
                      </a:schemeClr>
                    </a:solidFill>
                  </a:tcPr>
                </a:tc>
                <a:extLst>
                  <a:ext uri="{0D108BD9-81ED-4DB2-BD59-A6C34878D82A}">
                    <a16:rowId xmlns:a16="http://schemas.microsoft.com/office/drawing/2014/main" val="2193625941"/>
                  </a:ext>
                </a:extLst>
              </a:tr>
            </a:tbl>
          </a:graphicData>
        </a:graphic>
      </p:graphicFrame>
      <p:graphicFrame>
        <p:nvGraphicFramePr>
          <p:cNvPr id="28" name="Table 27">
            <a:extLst>
              <a:ext uri="{FF2B5EF4-FFF2-40B4-BE49-F238E27FC236}">
                <a16:creationId xmlns:a16="http://schemas.microsoft.com/office/drawing/2014/main" id="{A4108F67-733F-4CD5-B3F1-63A7CDF4698B}"/>
              </a:ext>
            </a:extLst>
          </p:cNvPr>
          <p:cNvGraphicFramePr>
            <a:graphicFrameLocks noGrp="1"/>
          </p:cNvGraphicFramePr>
          <p:nvPr>
            <p:extLst>
              <p:ext uri="{D42A27DB-BD31-4B8C-83A1-F6EECF244321}">
                <p14:modId xmlns:p14="http://schemas.microsoft.com/office/powerpoint/2010/main" val="555949404"/>
              </p:ext>
            </p:extLst>
          </p:nvPr>
        </p:nvGraphicFramePr>
        <p:xfrm>
          <a:off x="4146036" y="3440595"/>
          <a:ext cx="3930171" cy="3323929"/>
        </p:xfrm>
        <a:graphic>
          <a:graphicData uri="http://schemas.openxmlformats.org/drawingml/2006/table">
            <a:tbl>
              <a:tblPr firstRow="1" bandRow="1">
                <a:tableStyleId>{5C22544A-7EE6-4342-B048-85BDC9FD1C3A}</a:tableStyleId>
              </a:tblPr>
              <a:tblGrid>
                <a:gridCol w="3930171">
                  <a:extLst>
                    <a:ext uri="{9D8B030D-6E8A-4147-A177-3AD203B41FA5}">
                      <a16:colId xmlns:a16="http://schemas.microsoft.com/office/drawing/2014/main" val="527946528"/>
                    </a:ext>
                  </a:extLst>
                </a:gridCol>
              </a:tblGrid>
              <a:tr h="373657">
                <a:tc>
                  <a:txBody>
                    <a:bodyPr/>
                    <a:lstStyle/>
                    <a:p>
                      <a:r>
                        <a:rPr lang="en-GB" b="0" dirty="0">
                          <a:latin typeface="Tw Cen MT" panose="020B0602020104020603" pitchFamily="34" charset="0"/>
                        </a:rPr>
                        <a:t>Memory management:</a:t>
                      </a:r>
                    </a:p>
                  </a:txBody>
                  <a:tcPr>
                    <a:solidFill>
                      <a:srgbClr val="0070C0"/>
                    </a:solidFill>
                  </a:tcPr>
                </a:tc>
                <a:extLst>
                  <a:ext uri="{0D108BD9-81ED-4DB2-BD59-A6C34878D82A}">
                    <a16:rowId xmlns:a16="http://schemas.microsoft.com/office/drawing/2014/main" val="1355131997"/>
                  </a:ext>
                </a:extLst>
              </a:tr>
              <a:tr h="2950272">
                <a:tc>
                  <a:txBody>
                    <a:bodyPr/>
                    <a:lstStyle/>
                    <a:p>
                      <a:endParaRPr lang="en-GB" dirty="0">
                        <a:latin typeface="Tw Cen MT" panose="020B0602020104020603" pitchFamily="34" charset="0"/>
                      </a:endParaRPr>
                    </a:p>
                    <a:p>
                      <a:endParaRPr lang="en-GB" dirty="0">
                        <a:latin typeface="Tw Cen MT" panose="020B0602020104020603" pitchFamily="34" charset="0"/>
                      </a:endParaRPr>
                    </a:p>
                  </a:txBody>
                  <a:tcPr>
                    <a:solidFill>
                      <a:schemeClr val="accent5">
                        <a:lumMod val="20000"/>
                        <a:lumOff val="80000"/>
                      </a:schemeClr>
                    </a:solidFill>
                  </a:tcPr>
                </a:tc>
                <a:extLst>
                  <a:ext uri="{0D108BD9-81ED-4DB2-BD59-A6C34878D82A}">
                    <a16:rowId xmlns:a16="http://schemas.microsoft.com/office/drawing/2014/main" val="3361536227"/>
                  </a:ext>
                </a:extLst>
              </a:tr>
            </a:tbl>
          </a:graphicData>
        </a:graphic>
      </p:graphicFrame>
      <p:graphicFrame>
        <p:nvGraphicFramePr>
          <p:cNvPr id="29" name="Table 28">
            <a:extLst>
              <a:ext uri="{FF2B5EF4-FFF2-40B4-BE49-F238E27FC236}">
                <a16:creationId xmlns:a16="http://schemas.microsoft.com/office/drawing/2014/main" id="{AAFA52D3-A370-4A76-9979-FF28B5EB22BA}"/>
              </a:ext>
            </a:extLst>
          </p:cNvPr>
          <p:cNvGraphicFramePr>
            <a:graphicFrameLocks noGrp="1"/>
          </p:cNvGraphicFramePr>
          <p:nvPr>
            <p:extLst>
              <p:ext uri="{D42A27DB-BD31-4B8C-83A1-F6EECF244321}">
                <p14:modId xmlns:p14="http://schemas.microsoft.com/office/powerpoint/2010/main" val="14773271"/>
              </p:ext>
            </p:extLst>
          </p:nvPr>
        </p:nvGraphicFramePr>
        <p:xfrm>
          <a:off x="8148455" y="96814"/>
          <a:ext cx="3858464" cy="3270200"/>
        </p:xfrm>
        <a:graphic>
          <a:graphicData uri="http://schemas.openxmlformats.org/drawingml/2006/table">
            <a:tbl>
              <a:tblPr firstRow="1" bandRow="1">
                <a:tableStyleId>{5C22544A-7EE6-4342-B048-85BDC9FD1C3A}</a:tableStyleId>
              </a:tblPr>
              <a:tblGrid>
                <a:gridCol w="3858464">
                  <a:extLst>
                    <a:ext uri="{9D8B030D-6E8A-4147-A177-3AD203B41FA5}">
                      <a16:colId xmlns:a16="http://schemas.microsoft.com/office/drawing/2014/main" val="527946528"/>
                    </a:ext>
                  </a:extLst>
                </a:gridCol>
              </a:tblGrid>
              <a:tr h="368726">
                <a:tc>
                  <a:txBody>
                    <a:bodyPr/>
                    <a:lstStyle/>
                    <a:p>
                      <a:r>
                        <a:rPr lang="en-GB" b="0" dirty="0">
                          <a:latin typeface="Tw Cen MT" panose="020B0602020104020603" pitchFamily="34" charset="0"/>
                        </a:rPr>
                        <a:t>Peripheral device management</a:t>
                      </a:r>
                    </a:p>
                  </a:txBody>
                  <a:tcPr>
                    <a:solidFill>
                      <a:srgbClr val="FFC000"/>
                    </a:solidFill>
                  </a:tcPr>
                </a:tc>
                <a:extLst>
                  <a:ext uri="{0D108BD9-81ED-4DB2-BD59-A6C34878D82A}">
                    <a16:rowId xmlns:a16="http://schemas.microsoft.com/office/drawing/2014/main" val="1355131997"/>
                  </a:ext>
                </a:extLst>
              </a:tr>
              <a:tr h="2901474">
                <a:tc>
                  <a:txBody>
                    <a:bodyPr/>
                    <a:lstStyle/>
                    <a:p>
                      <a:endParaRPr lang="en-GB" dirty="0">
                        <a:latin typeface="Tw Cen MT" panose="020B0602020104020603" pitchFamily="34" charset="0"/>
                      </a:endParaRPr>
                    </a:p>
                    <a:p>
                      <a:endParaRPr lang="en-GB" dirty="0">
                        <a:latin typeface="Tw Cen MT" panose="020B0602020104020603" pitchFamily="34" charset="0"/>
                      </a:endParaRPr>
                    </a:p>
                  </a:txBody>
                  <a:tcPr>
                    <a:solidFill>
                      <a:schemeClr val="accent4">
                        <a:lumMod val="20000"/>
                        <a:lumOff val="80000"/>
                      </a:schemeClr>
                    </a:solidFill>
                  </a:tcPr>
                </a:tc>
                <a:extLst>
                  <a:ext uri="{0D108BD9-81ED-4DB2-BD59-A6C34878D82A}">
                    <a16:rowId xmlns:a16="http://schemas.microsoft.com/office/drawing/2014/main" val="3361536227"/>
                  </a:ext>
                </a:extLst>
              </a:tr>
            </a:tbl>
          </a:graphicData>
        </a:graphic>
      </p:graphicFrame>
      <p:graphicFrame>
        <p:nvGraphicFramePr>
          <p:cNvPr id="26" name="Table 25">
            <a:extLst>
              <a:ext uri="{FF2B5EF4-FFF2-40B4-BE49-F238E27FC236}">
                <a16:creationId xmlns:a16="http://schemas.microsoft.com/office/drawing/2014/main" id="{10B0CA88-3C6E-4E45-8ECB-D447BFA0CCF6}"/>
              </a:ext>
            </a:extLst>
          </p:cNvPr>
          <p:cNvGraphicFramePr>
            <a:graphicFrameLocks noGrp="1"/>
          </p:cNvGraphicFramePr>
          <p:nvPr>
            <p:extLst>
              <p:ext uri="{D42A27DB-BD31-4B8C-83A1-F6EECF244321}">
                <p14:modId xmlns:p14="http://schemas.microsoft.com/office/powerpoint/2010/main" val="1160002616"/>
              </p:ext>
            </p:extLst>
          </p:nvPr>
        </p:nvGraphicFramePr>
        <p:xfrm>
          <a:off x="8148454" y="3440595"/>
          <a:ext cx="3858465" cy="3330124"/>
        </p:xfrm>
        <a:graphic>
          <a:graphicData uri="http://schemas.openxmlformats.org/drawingml/2006/table">
            <a:tbl>
              <a:tblPr firstRow="1" bandRow="1">
                <a:tableStyleId>{5C22544A-7EE6-4342-B048-85BDC9FD1C3A}</a:tableStyleId>
              </a:tblPr>
              <a:tblGrid>
                <a:gridCol w="3858465">
                  <a:extLst>
                    <a:ext uri="{9D8B030D-6E8A-4147-A177-3AD203B41FA5}">
                      <a16:colId xmlns:a16="http://schemas.microsoft.com/office/drawing/2014/main" val="527946528"/>
                    </a:ext>
                  </a:extLst>
                </a:gridCol>
              </a:tblGrid>
              <a:tr h="440749">
                <a:tc>
                  <a:txBody>
                    <a:bodyPr/>
                    <a:lstStyle/>
                    <a:p>
                      <a:r>
                        <a:rPr lang="en-GB" b="0" dirty="0">
                          <a:latin typeface="Tw Cen MT" panose="020B0602020104020603" pitchFamily="34" charset="0"/>
                        </a:rPr>
                        <a:t>File Management</a:t>
                      </a:r>
                    </a:p>
                  </a:txBody>
                  <a:tcPr>
                    <a:solidFill>
                      <a:schemeClr val="accent6">
                        <a:lumMod val="75000"/>
                      </a:schemeClr>
                    </a:solidFill>
                  </a:tcPr>
                </a:tc>
                <a:extLst>
                  <a:ext uri="{0D108BD9-81ED-4DB2-BD59-A6C34878D82A}">
                    <a16:rowId xmlns:a16="http://schemas.microsoft.com/office/drawing/2014/main" val="1355131997"/>
                  </a:ext>
                </a:extLst>
              </a:tr>
              <a:tr h="2889375">
                <a:tc>
                  <a:txBody>
                    <a:bodyPr/>
                    <a:lstStyle/>
                    <a:p>
                      <a:endParaRPr lang="en-GB" dirty="0">
                        <a:latin typeface="Tw Cen MT" panose="020B0602020104020603" pitchFamily="34" charset="0"/>
                      </a:endParaRPr>
                    </a:p>
                    <a:p>
                      <a:endParaRPr lang="en-GB" dirty="0">
                        <a:latin typeface="Tw Cen MT" panose="020B0602020104020603" pitchFamily="34" charset="0"/>
                      </a:endParaRPr>
                    </a:p>
                  </a:txBody>
                  <a:tcPr>
                    <a:solidFill>
                      <a:schemeClr val="accent6">
                        <a:lumMod val="20000"/>
                        <a:lumOff val="80000"/>
                      </a:schemeClr>
                    </a:solidFill>
                  </a:tcPr>
                </a:tc>
                <a:extLst>
                  <a:ext uri="{0D108BD9-81ED-4DB2-BD59-A6C34878D82A}">
                    <a16:rowId xmlns:a16="http://schemas.microsoft.com/office/drawing/2014/main" val="3361536227"/>
                  </a:ext>
                </a:extLst>
              </a:tr>
            </a:tbl>
          </a:graphicData>
        </a:graphic>
      </p:graphicFrame>
      <p:sp>
        <p:nvSpPr>
          <p:cNvPr id="9" name="AutoShape 8" descr="File:Speaker Icon.svg - Wikipedia">
            <a:extLst>
              <a:ext uri="{FF2B5EF4-FFF2-40B4-BE49-F238E27FC236}">
                <a16:creationId xmlns:a16="http://schemas.microsoft.com/office/drawing/2014/main" id="{B0764AF9-9AE0-49DA-AC5C-AF9C96F4AA2E}"/>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25" name="Rectangle 24">
            <a:extLst>
              <a:ext uri="{FF2B5EF4-FFF2-40B4-BE49-F238E27FC236}">
                <a16:creationId xmlns:a16="http://schemas.microsoft.com/office/drawing/2014/main" id="{8CC4DA49-3A1A-477A-B4B0-0A37E49FAF1E}"/>
              </a:ext>
            </a:extLst>
          </p:cNvPr>
          <p:cNvSpPr/>
          <p:nvPr/>
        </p:nvSpPr>
        <p:spPr>
          <a:xfrm>
            <a:off x="8243474" y="575906"/>
            <a:ext cx="3651377" cy="110064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dirty="0">
                <a:solidFill>
                  <a:srgbClr val="FF0000"/>
                </a:solidFill>
                <a:latin typeface="Tw Cen MT" panose="020B0602020104020603" pitchFamily="34" charset="0"/>
              </a:rPr>
              <a:t>Description:</a:t>
            </a:r>
          </a:p>
          <a:p>
            <a:r>
              <a:rPr lang="en-GB" sz="1600" dirty="0">
                <a:solidFill>
                  <a:schemeClr val="tx1"/>
                </a:solidFill>
                <a:latin typeface="Tw Cen MT" panose="020B0602020104020603" pitchFamily="34" charset="0"/>
              </a:rPr>
              <a:t>It allows the operating system to control how the peripheral devices function and they do this by using device drivers.</a:t>
            </a:r>
          </a:p>
          <a:p>
            <a:endParaRPr lang="en-GB" sz="1600" dirty="0">
              <a:solidFill>
                <a:schemeClr val="tx1"/>
              </a:solidFill>
              <a:latin typeface="Tw Cen MT" panose="020B0602020104020603" pitchFamily="34" charset="0"/>
            </a:endParaRPr>
          </a:p>
          <a:p>
            <a:endParaRPr lang="en-GB" sz="1600" dirty="0">
              <a:solidFill>
                <a:schemeClr val="tx1"/>
              </a:solidFill>
              <a:latin typeface="Tw Cen MT" panose="020B0602020104020603" pitchFamily="34" charset="0"/>
            </a:endParaRPr>
          </a:p>
          <a:p>
            <a:endParaRPr lang="en-GB" sz="1600" dirty="0">
              <a:solidFill>
                <a:schemeClr val="tx1"/>
              </a:solidFill>
              <a:latin typeface="Tw Cen MT" panose="020B0602020104020603" pitchFamily="34" charset="0"/>
            </a:endParaRPr>
          </a:p>
          <a:p>
            <a:endParaRPr lang="en-GB" sz="1600" dirty="0">
              <a:solidFill>
                <a:schemeClr val="tx1"/>
              </a:solidFill>
              <a:latin typeface="Tw Cen MT" panose="020B0602020104020603" pitchFamily="34" charset="0"/>
            </a:endParaRPr>
          </a:p>
        </p:txBody>
      </p:sp>
      <p:sp>
        <p:nvSpPr>
          <p:cNvPr id="30" name="Rectangle 29">
            <a:extLst>
              <a:ext uri="{FF2B5EF4-FFF2-40B4-BE49-F238E27FC236}">
                <a16:creationId xmlns:a16="http://schemas.microsoft.com/office/drawing/2014/main" id="{AA87C426-EEB9-4157-A42A-2937CD99D924}"/>
              </a:ext>
            </a:extLst>
          </p:cNvPr>
          <p:cNvSpPr/>
          <p:nvPr/>
        </p:nvSpPr>
        <p:spPr>
          <a:xfrm>
            <a:off x="8229550" y="1770255"/>
            <a:ext cx="3665302" cy="1564799"/>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dirty="0">
                <a:solidFill>
                  <a:srgbClr val="FF0000"/>
                </a:solidFill>
                <a:latin typeface="Tw Cen MT" panose="020B0602020104020603" pitchFamily="34" charset="0"/>
              </a:rPr>
              <a:t>Examples:</a:t>
            </a:r>
          </a:p>
          <a:p>
            <a:r>
              <a:rPr lang="en-GB" sz="1600" dirty="0">
                <a:solidFill>
                  <a:schemeClr val="tx1"/>
                </a:solidFill>
                <a:latin typeface="Tw Cen MT" panose="020B0602020104020603" pitchFamily="34" charset="0"/>
              </a:rPr>
              <a:t>If you wanted to connect a new mouse then you plug it in via the USB port, the device will install a driver onto the computer so it they can communicate.</a:t>
            </a:r>
          </a:p>
        </p:txBody>
      </p:sp>
      <p:sp>
        <p:nvSpPr>
          <p:cNvPr id="31" name="Rectangle 30">
            <a:extLst>
              <a:ext uri="{FF2B5EF4-FFF2-40B4-BE49-F238E27FC236}">
                <a16:creationId xmlns:a16="http://schemas.microsoft.com/office/drawing/2014/main" id="{A0D6A850-CB7F-4DAA-927C-1FFA79D506CF}"/>
              </a:ext>
            </a:extLst>
          </p:cNvPr>
          <p:cNvSpPr/>
          <p:nvPr/>
        </p:nvSpPr>
        <p:spPr>
          <a:xfrm>
            <a:off x="8229550" y="3967135"/>
            <a:ext cx="3696272" cy="1133245"/>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dirty="0">
                <a:solidFill>
                  <a:schemeClr val="accent6">
                    <a:lumMod val="75000"/>
                  </a:schemeClr>
                </a:solidFill>
                <a:latin typeface="Tw Cen MT" panose="020B0602020104020603" pitchFamily="34" charset="0"/>
              </a:rPr>
              <a:t>Description:</a:t>
            </a:r>
          </a:p>
          <a:p>
            <a:r>
              <a:rPr lang="en-GB" sz="1600" dirty="0">
                <a:solidFill>
                  <a:schemeClr val="tx1"/>
                </a:solidFill>
                <a:latin typeface="Tw Cen MT" panose="020B0602020104020603" pitchFamily="34" charset="0"/>
              </a:rPr>
              <a:t>The purpose is to create a logical structure in which files can be stored to make it easier for the user to locate.</a:t>
            </a:r>
          </a:p>
          <a:p>
            <a:endParaRPr lang="en-GB" sz="1600" dirty="0">
              <a:solidFill>
                <a:schemeClr val="tx1"/>
              </a:solidFill>
              <a:latin typeface="Tw Cen MT" panose="020B0602020104020603" pitchFamily="34" charset="0"/>
            </a:endParaRPr>
          </a:p>
          <a:p>
            <a:endParaRPr lang="en-GB" sz="1600" dirty="0">
              <a:solidFill>
                <a:schemeClr val="tx1"/>
              </a:solidFill>
              <a:latin typeface="Tw Cen MT" panose="020B0602020104020603" pitchFamily="34" charset="0"/>
            </a:endParaRPr>
          </a:p>
          <a:p>
            <a:endParaRPr lang="en-GB" sz="1600" dirty="0">
              <a:solidFill>
                <a:schemeClr val="tx1"/>
              </a:solidFill>
              <a:latin typeface="Tw Cen MT" panose="020B0602020104020603" pitchFamily="34" charset="0"/>
            </a:endParaRPr>
          </a:p>
          <a:p>
            <a:endParaRPr lang="en-GB" sz="1600" dirty="0">
              <a:solidFill>
                <a:schemeClr val="tx1"/>
              </a:solidFill>
              <a:latin typeface="Tw Cen MT" panose="020B0602020104020603" pitchFamily="34" charset="0"/>
            </a:endParaRPr>
          </a:p>
          <a:p>
            <a:endParaRPr lang="en-GB" sz="1600" dirty="0">
              <a:solidFill>
                <a:schemeClr val="tx1"/>
              </a:solidFill>
              <a:latin typeface="Tw Cen MT" panose="020B0602020104020603" pitchFamily="34" charset="0"/>
            </a:endParaRPr>
          </a:p>
          <a:p>
            <a:endParaRPr lang="en-GB" sz="1600" dirty="0">
              <a:solidFill>
                <a:schemeClr val="tx1"/>
              </a:solidFill>
              <a:latin typeface="Tw Cen MT" panose="020B0602020104020603" pitchFamily="34" charset="0"/>
            </a:endParaRPr>
          </a:p>
          <a:p>
            <a:endParaRPr lang="en-GB" dirty="0">
              <a:solidFill>
                <a:srgbClr val="0070C0"/>
              </a:solidFill>
            </a:endParaRPr>
          </a:p>
        </p:txBody>
      </p:sp>
      <p:sp>
        <p:nvSpPr>
          <p:cNvPr id="32" name="Rectangle 31">
            <a:extLst>
              <a:ext uri="{FF2B5EF4-FFF2-40B4-BE49-F238E27FC236}">
                <a16:creationId xmlns:a16="http://schemas.microsoft.com/office/drawing/2014/main" id="{8EA1997E-7286-4C61-9F3A-609F63031BD6}"/>
              </a:ext>
            </a:extLst>
          </p:cNvPr>
          <p:cNvSpPr/>
          <p:nvPr/>
        </p:nvSpPr>
        <p:spPr>
          <a:xfrm>
            <a:off x="8243475" y="5257146"/>
            <a:ext cx="3696272" cy="1289427"/>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dirty="0">
                <a:solidFill>
                  <a:schemeClr val="accent6">
                    <a:lumMod val="75000"/>
                  </a:schemeClr>
                </a:solidFill>
                <a:latin typeface="Tw Cen MT" panose="020B0602020104020603" pitchFamily="34" charset="0"/>
              </a:rPr>
              <a:t>Examples:</a:t>
            </a:r>
          </a:p>
          <a:p>
            <a:r>
              <a:rPr lang="en-GB" sz="1600" dirty="0">
                <a:solidFill>
                  <a:schemeClr val="tx1"/>
                </a:solidFill>
                <a:latin typeface="Tw Cen MT" panose="020B0602020104020603" pitchFamily="34" charset="0"/>
              </a:rPr>
              <a:t>It allows you to create new files/folders, re-name, delete, password-protect, move and compress them. It also allows you to create shortcuts to go onto your desktop. </a:t>
            </a:r>
          </a:p>
          <a:p>
            <a:endParaRPr lang="en-GB" sz="1600" dirty="0">
              <a:solidFill>
                <a:schemeClr val="tx1"/>
              </a:solidFill>
              <a:latin typeface="Tw Cen MT" panose="020B0602020104020603" pitchFamily="34" charset="0"/>
            </a:endParaRPr>
          </a:p>
          <a:p>
            <a:endParaRPr lang="en-GB" sz="1600" dirty="0">
              <a:solidFill>
                <a:schemeClr val="tx1"/>
              </a:solidFill>
              <a:latin typeface="Tw Cen MT" panose="020B0602020104020603" pitchFamily="34" charset="0"/>
            </a:endParaRPr>
          </a:p>
          <a:p>
            <a:endParaRPr lang="en-GB" sz="1600" dirty="0">
              <a:solidFill>
                <a:schemeClr val="tx1"/>
              </a:solidFill>
              <a:latin typeface="Tw Cen MT" panose="020B0602020104020603" pitchFamily="34" charset="0"/>
            </a:endParaRPr>
          </a:p>
          <a:p>
            <a:endParaRPr lang="en-GB" sz="1600" dirty="0">
              <a:solidFill>
                <a:schemeClr val="tx1"/>
              </a:solidFill>
              <a:latin typeface="Tw Cen MT" panose="020B0602020104020603" pitchFamily="34" charset="0"/>
            </a:endParaRPr>
          </a:p>
          <a:p>
            <a:endParaRPr lang="en-GB" sz="1600" dirty="0">
              <a:solidFill>
                <a:schemeClr val="tx1"/>
              </a:solidFill>
              <a:latin typeface="Tw Cen MT" panose="020B0602020104020603" pitchFamily="34" charset="0"/>
            </a:endParaRPr>
          </a:p>
          <a:p>
            <a:endParaRPr lang="en-GB" sz="1600" dirty="0">
              <a:solidFill>
                <a:schemeClr val="tx1"/>
              </a:solidFill>
              <a:latin typeface="Tw Cen MT" panose="020B0602020104020603" pitchFamily="34" charset="0"/>
            </a:endParaRPr>
          </a:p>
          <a:p>
            <a:endParaRPr lang="en-GB" sz="1600" dirty="0">
              <a:solidFill>
                <a:schemeClr val="tx1"/>
              </a:solidFill>
              <a:latin typeface="Tw Cen MT" panose="020B0602020104020603" pitchFamily="34" charset="0"/>
            </a:endParaRPr>
          </a:p>
          <a:p>
            <a:endParaRPr lang="en-GB" dirty="0">
              <a:solidFill>
                <a:srgbClr val="0070C0"/>
              </a:solidFill>
            </a:endParaRPr>
          </a:p>
        </p:txBody>
      </p:sp>
      <p:sp>
        <p:nvSpPr>
          <p:cNvPr id="33" name="Rectangle 32">
            <a:extLst>
              <a:ext uri="{FF2B5EF4-FFF2-40B4-BE49-F238E27FC236}">
                <a16:creationId xmlns:a16="http://schemas.microsoft.com/office/drawing/2014/main" id="{713673F9-FF3A-42E4-9E34-A27DB06102BC}"/>
              </a:ext>
            </a:extLst>
          </p:cNvPr>
          <p:cNvSpPr/>
          <p:nvPr/>
        </p:nvSpPr>
        <p:spPr>
          <a:xfrm>
            <a:off x="194872" y="3851285"/>
            <a:ext cx="3696272" cy="1157832"/>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dirty="0">
                <a:solidFill>
                  <a:srgbClr val="7030A0"/>
                </a:solidFill>
                <a:latin typeface="Tw Cen MT" panose="020B0602020104020603" pitchFamily="34" charset="0"/>
              </a:rPr>
              <a:t>Description:</a:t>
            </a:r>
          </a:p>
          <a:p>
            <a:r>
              <a:rPr lang="en-GB" sz="1600" dirty="0">
                <a:solidFill>
                  <a:schemeClr val="tx1"/>
                </a:solidFill>
                <a:latin typeface="Tw Cen MT" panose="020B0602020104020603" pitchFamily="34" charset="0"/>
              </a:rPr>
              <a:t>The user interface is design to provide a platform that will allow the user to interact with the computer.</a:t>
            </a:r>
          </a:p>
          <a:p>
            <a:endParaRPr lang="en-GB" sz="1600" dirty="0">
              <a:solidFill>
                <a:schemeClr val="tx1"/>
              </a:solidFill>
              <a:latin typeface="Tw Cen MT" panose="020B0602020104020603" pitchFamily="34" charset="0"/>
            </a:endParaRPr>
          </a:p>
          <a:p>
            <a:endParaRPr lang="en-GB" sz="1600" dirty="0">
              <a:solidFill>
                <a:schemeClr val="tx1"/>
              </a:solidFill>
              <a:latin typeface="Tw Cen MT" panose="020B0602020104020603" pitchFamily="34" charset="0"/>
            </a:endParaRPr>
          </a:p>
          <a:p>
            <a:endParaRPr lang="en-GB" sz="1600" dirty="0">
              <a:solidFill>
                <a:schemeClr val="tx1"/>
              </a:solidFill>
              <a:latin typeface="Tw Cen MT" panose="020B0602020104020603" pitchFamily="34" charset="0"/>
            </a:endParaRPr>
          </a:p>
          <a:p>
            <a:endParaRPr lang="en-GB" sz="1600" dirty="0">
              <a:solidFill>
                <a:schemeClr val="tx1"/>
              </a:solidFill>
              <a:latin typeface="Tw Cen MT" panose="020B0602020104020603" pitchFamily="34" charset="0"/>
            </a:endParaRPr>
          </a:p>
          <a:p>
            <a:endParaRPr lang="en-GB" sz="1600" dirty="0">
              <a:solidFill>
                <a:schemeClr val="tx1"/>
              </a:solidFill>
              <a:latin typeface="Tw Cen MT" panose="020B0602020104020603" pitchFamily="34" charset="0"/>
            </a:endParaRPr>
          </a:p>
          <a:p>
            <a:endParaRPr lang="en-GB" sz="1600" dirty="0">
              <a:solidFill>
                <a:schemeClr val="tx1"/>
              </a:solidFill>
              <a:latin typeface="Tw Cen MT" panose="020B0602020104020603" pitchFamily="34" charset="0"/>
            </a:endParaRPr>
          </a:p>
          <a:p>
            <a:endParaRPr lang="en-GB" sz="1600" dirty="0">
              <a:solidFill>
                <a:schemeClr val="tx1"/>
              </a:solidFill>
              <a:latin typeface="Tw Cen MT" panose="020B0602020104020603" pitchFamily="34" charset="0"/>
            </a:endParaRPr>
          </a:p>
          <a:p>
            <a:endParaRPr lang="en-GB" dirty="0">
              <a:solidFill>
                <a:srgbClr val="0070C0"/>
              </a:solidFill>
            </a:endParaRPr>
          </a:p>
        </p:txBody>
      </p:sp>
      <p:sp>
        <p:nvSpPr>
          <p:cNvPr id="34" name="Rectangle 33">
            <a:extLst>
              <a:ext uri="{FF2B5EF4-FFF2-40B4-BE49-F238E27FC236}">
                <a16:creationId xmlns:a16="http://schemas.microsoft.com/office/drawing/2014/main" id="{11658185-3243-4B0E-9D5E-DF78A73532CA}"/>
              </a:ext>
            </a:extLst>
          </p:cNvPr>
          <p:cNvSpPr/>
          <p:nvPr/>
        </p:nvSpPr>
        <p:spPr>
          <a:xfrm>
            <a:off x="194872" y="5100380"/>
            <a:ext cx="3696272" cy="1579076"/>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dirty="0">
                <a:solidFill>
                  <a:srgbClr val="7030A0"/>
                </a:solidFill>
                <a:latin typeface="Tw Cen MT" panose="020B0602020104020603" pitchFamily="34" charset="0"/>
              </a:rPr>
              <a:t>Examples</a:t>
            </a:r>
            <a:r>
              <a:rPr lang="en-GB" sz="1600" dirty="0">
                <a:solidFill>
                  <a:srgbClr val="7030A0"/>
                </a:solidFill>
                <a:latin typeface="Tw Cen MT" panose="020B0602020104020603" pitchFamily="34" charset="0"/>
              </a:rPr>
              <a:t>:</a:t>
            </a:r>
          </a:p>
          <a:p>
            <a:r>
              <a:rPr lang="en-GB" sz="1600" dirty="0">
                <a:solidFill>
                  <a:schemeClr val="tx1"/>
                </a:solidFill>
                <a:latin typeface="Tw Cen MT" panose="020B0602020104020603" pitchFamily="34" charset="0"/>
              </a:rPr>
              <a:t>GUI – Graphical User Interface</a:t>
            </a:r>
          </a:p>
          <a:p>
            <a:r>
              <a:rPr lang="en-GB" sz="1600" dirty="0">
                <a:solidFill>
                  <a:schemeClr val="tx1"/>
                </a:solidFill>
                <a:latin typeface="Tw Cen MT" panose="020B0602020104020603" pitchFamily="34" charset="0"/>
              </a:rPr>
              <a:t>Command Line Interface</a:t>
            </a:r>
          </a:p>
          <a:p>
            <a:r>
              <a:rPr lang="en-GB" sz="1600" dirty="0">
                <a:solidFill>
                  <a:schemeClr val="tx1"/>
                </a:solidFill>
                <a:latin typeface="Tw Cen MT" panose="020B0602020104020603" pitchFamily="34" charset="0"/>
              </a:rPr>
              <a:t>Natural Language Interface</a:t>
            </a:r>
          </a:p>
          <a:p>
            <a:r>
              <a:rPr lang="en-GB" sz="1600" dirty="0">
                <a:solidFill>
                  <a:schemeClr val="tx1"/>
                </a:solidFill>
                <a:latin typeface="Tw Cen MT" panose="020B0602020104020603" pitchFamily="34" charset="0"/>
              </a:rPr>
              <a:t>WIMP – Windows, Menus, Icons and Pointers.</a:t>
            </a:r>
          </a:p>
          <a:p>
            <a:endParaRPr lang="en-GB" sz="1600" dirty="0">
              <a:solidFill>
                <a:schemeClr val="tx1"/>
              </a:solidFill>
              <a:latin typeface="Tw Cen MT" panose="020B0602020104020603" pitchFamily="34" charset="0"/>
            </a:endParaRPr>
          </a:p>
          <a:p>
            <a:endParaRPr lang="en-GB" sz="1600" dirty="0">
              <a:solidFill>
                <a:schemeClr val="tx1"/>
              </a:solidFill>
              <a:latin typeface="Tw Cen MT" panose="020B0602020104020603" pitchFamily="34" charset="0"/>
            </a:endParaRPr>
          </a:p>
          <a:p>
            <a:endParaRPr lang="en-GB" sz="1600" dirty="0">
              <a:solidFill>
                <a:schemeClr val="tx1"/>
              </a:solidFill>
              <a:latin typeface="Tw Cen MT" panose="020B0602020104020603" pitchFamily="34" charset="0"/>
            </a:endParaRPr>
          </a:p>
          <a:p>
            <a:endParaRPr lang="en-GB" sz="1600" dirty="0">
              <a:solidFill>
                <a:schemeClr val="tx1"/>
              </a:solidFill>
              <a:latin typeface="Tw Cen MT" panose="020B0602020104020603" pitchFamily="34" charset="0"/>
            </a:endParaRPr>
          </a:p>
          <a:p>
            <a:endParaRPr lang="en-GB" sz="1600" dirty="0">
              <a:solidFill>
                <a:schemeClr val="tx1"/>
              </a:solidFill>
              <a:latin typeface="Tw Cen MT" panose="020B0602020104020603" pitchFamily="34" charset="0"/>
            </a:endParaRPr>
          </a:p>
          <a:p>
            <a:endParaRPr lang="en-GB" sz="1600" dirty="0">
              <a:solidFill>
                <a:schemeClr val="tx1"/>
              </a:solidFill>
              <a:latin typeface="Tw Cen MT" panose="020B0602020104020603" pitchFamily="34" charset="0"/>
            </a:endParaRPr>
          </a:p>
          <a:p>
            <a:endParaRPr lang="en-GB" sz="1600" dirty="0">
              <a:solidFill>
                <a:schemeClr val="tx1"/>
              </a:solidFill>
              <a:latin typeface="Tw Cen MT" panose="020B0602020104020603" pitchFamily="34" charset="0"/>
            </a:endParaRPr>
          </a:p>
          <a:p>
            <a:endParaRPr lang="en-GB" dirty="0">
              <a:solidFill>
                <a:srgbClr val="0070C0"/>
              </a:solidFill>
            </a:endParaRPr>
          </a:p>
        </p:txBody>
      </p:sp>
      <p:sp>
        <p:nvSpPr>
          <p:cNvPr id="35" name="Rectangle 34">
            <a:extLst>
              <a:ext uri="{FF2B5EF4-FFF2-40B4-BE49-F238E27FC236}">
                <a16:creationId xmlns:a16="http://schemas.microsoft.com/office/drawing/2014/main" id="{BD7BE7DC-04F4-4C15-B976-BBCBBEBA0480}"/>
              </a:ext>
            </a:extLst>
          </p:cNvPr>
          <p:cNvSpPr/>
          <p:nvPr/>
        </p:nvSpPr>
        <p:spPr>
          <a:xfrm>
            <a:off x="4233389" y="3874197"/>
            <a:ext cx="3696272" cy="1120642"/>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dirty="0">
                <a:solidFill>
                  <a:srgbClr val="002060"/>
                </a:solidFill>
                <a:latin typeface="Tw Cen MT" panose="020B0602020104020603" pitchFamily="34" charset="0"/>
              </a:rPr>
              <a:t>Description:</a:t>
            </a:r>
          </a:p>
          <a:p>
            <a:r>
              <a:rPr lang="en-GB" sz="1600" dirty="0">
                <a:solidFill>
                  <a:schemeClr val="tx1"/>
                </a:solidFill>
                <a:latin typeface="Tw Cen MT" panose="020B0602020104020603" pitchFamily="34" charset="0"/>
              </a:rPr>
              <a:t>It will manage data by allocating memory to applications currently in use. As a result, this allows multitasking to take place. </a:t>
            </a:r>
          </a:p>
          <a:p>
            <a:endParaRPr lang="en-GB" sz="1600" dirty="0">
              <a:solidFill>
                <a:schemeClr val="tx1"/>
              </a:solidFill>
              <a:latin typeface="Tw Cen MT" panose="020B0602020104020603" pitchFamily="34" charset="0"/>
            </a:endParaRPr>
          </a:p>
          <a:p>
            <a:endParaRPr lang="en-GB" sz="1600" dirty="0">
              <a:solidFill>
                <a:schemeClr val="tx1"/>
              </a:solidFill>
              <a:latin typeface="Tw Cen MT" panose="020B0602020104020603" pitchFamily="34" charset="0"/>
            </a:endParaRPr>
          </a:p>
          <a:p>
            <a:endParaRPr lang="en-GB" sz="1600" dirty="0">
              <a:solidFill>
                <a:schemeClr val="tx1"/>
              </a:solidFill>
              <a:latin typeface="Tw Cen MT" panose="020B0602020104020603" pitchFamily="34" charset="0"/>
            </a:endParaRPr>
          </a:p>
          <a:p>
            <a:endParaRPr lang="en-GB" sz="1600" dirty="0">
              <a:solidFill>
                <a:schemeClr val="tx1"/>
              </a:solidFill>
              <a:latin typeface="Tw Cen MT" panose="020B0602020104020603" pitchFamily="34" charset="0"/>
            </a:endParaRPr>
          </a:p>
          <a:p>
            <a:endParaRPr lang="en-GB" sz="1600" dirty="0">
              <a:solidFill>
                <a:schemeClr val="tx1"/>
              </a:solidFill>
              <a:latin typeface="Tw Cen MT" panose="020B0602020104020603" pitchFamily="34" charset="0"/>
            </a:endParaRPr>
          </a:p>
          <a:p>
            <a:endParaRPr lang="en-GB" sz="1600" dirty="0">
              <a:solidFill>
                <a:schemeClr val="tx1"/>
              </a:solidFill>
              <a:latin typeface="Tw Cen MT" panose="020B0602020104020603" pitchFamily="34" charset="0"/>
            </a:endParaRPr>
          </a:p>
          <a:p>
            <a:endParaRPr lang="en-GB" dirty="0">
              <a:solidFill>
                <a:srgbClr val="0070C0"/>
              </a:solidFill>
            </a:endParaRPr>
          </a:p>
        </p:txBody>
      </p:sp>
      <p:sp>
        <p:nvSpPr>
          <p:cNvPr id="36" name="Rectangle 35">
            <a:extLst>
              <a:ext uri="{FF2B5EF4-FFF2-40B4-BE49-F238E27FC236}">
                <a16:creationId xmlns:a16="http://schemas.microsoft.com/office/drawing/2014/main" id="{A94CB3D1-F147-44F3-A47D-D99D19F29B65}"/>
              </a:ext>
            </a:extLst>
          </p:cNvPr>
          <p:cNvSpPr/>
          <p:nvPr/>
        </p:nvSpPr>
        <p:spPr>
          <a:xfrm>
            <a:off x="4233389" y="5100380"/>
            <a:ext cx="3696272" cy="1579076"/>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dirty="0">
                <a:solidFill>
                  <a:srgbClr val="002060"/>
                </a:solidFill>
                <a:latin typeface="Tw Cen MT" panose="020B0602020104020603" pitchFamily="34" charset="0"/>
              </a:rPr>
              <a:t>Examples:</a:t>
            </a:r>
          </a:p>
          <a:p>
            <a:r>
              <a:rPr lang="en-GB" sz="1600" dirty="0">
                <a:solidFill>
                  <a:schemeClr val="tx1"/>
                </a:solidFill>
                <a:latin typeface="Tw Cen MT" panose="020B0602020104020603" pitchFamily="34" charset="0"/>
              </a:rPr>
              <a:t>It assigns portions called blocks to various running programs to optimise overall system performance. Use of spooling to manage print jobs by creating a spool queue. </a:t>
            </a:r>
          </a:p>
          <a:p>
            <a:endParaRPr lang="en-GB" sz="1600" dirty="0">
              <a:solidFill>
                <a:schemeClr val="tx1"/>
              </a:solidFill>
              <a:latin typeface="Tw Cen MT" panose="020B0602020104020603" pitchFamily="34" charset="0"/>
            </a:endParaRPr>
          </a:p>
          <a:p>
            <a:endParaRPr lang="en-GB" sz="1600" dirty="0">
              <a:solidFill>
                <a:schemeClr val="tx1"/>
              </a:solidFill>
              <a:latin typeface="Tw Cen MT" panose="020B0602020104020603" pitchFamily="34" charset="0"/>
            </a:endParaRPr>
          </a:p>
          <a:p>
            <a:endParaRPr lang="en-GB" sz="1600" dirty="0">
              <a:solidFill>
                <a:schemeClr val="tx1"/>
              </a:solidFill>
              <a:latin typeface="Tw Cen MT" panose="020B0602020104020603" pitchFamily="34" charset="0"/>
            </a:endParaRPr>
          </a:p>
          <a:p>
            <a:endParaRPr lang="en-GB" sz="1600" dirty="0">
              <a:solidFill>
                <a:schemeClr val="tx1"/>
              </a:solidFill>
              <a:latin typeface="Tw Cen MT" panose="020B0602020104020603" pitchFamily="34" charset="0"/>
            </a:endParaRPr>
          </a:p>
          <a:p>
            <a:endParaRPr lang="en-GB" sz="1600" dirty="0">
              <a:solidFill>
                <a:schemeClr val="tx1"/>
              </a:solidFill>
              <a:latin typeface="Tw Cen MT" panose="020B0602020104020603" pitchFamily="34" charset="0"/>
            </a:endParaRPr>
          </a:p>
          <a:p>
            <a:endParaRPr lang="en-GB" sz="1600" dirty="0">
              <a:solidFill>
                <a:schemeClr val="tx1"/>
              </a:solidFill>
              <a:latin typeface="Tw Cen MT" panose="020B0602020104020603" pitchFamily="34" charset="0"/>
            </a:endParaRPr>
          </a:p>
          <a:p>
            <a:endParaRPr lang="en-GB" dirty="0">
              <a:solidFill>
                <a:srgbClr val="0070C0"/>
              </a:solidFill>
            </a:endParaRPr>
          </a:p>
        </p:txBody>
      </p:sp>
      <p:pic>
        <p:nvPicPr>
          <p:cNvPr id="27" name="Picture 14" descr="Mobile User Interface Icons - Download Free Vector Icons | Noun Project">
            <a:extLst>
              <a:ext uri="{FF2B5EF4-FFF2-40B4-BE49-F238E27FC236}">
                <a16:creationId xmlns:a16="http://schemas.microsoft.com/office/drawing/2014/main" id="{6720C456-067D-4750-80EB-F34651E8D8F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87006" y="3429000"/>
            <a:ext cx="813578" cy="813578"/>
          </a:xfrm>
          <a:prstGeom prst="rect">
            <a:avLst/>
          </a:prstGeom>
          <a:noFill/>
          <a:extLst>
            <a:ext uri="{909E8E84-426E-40DD-AFC4-6F175D3DCCD1}">
              <a14:hiddenFill xmlns:a14="http://schemas.microsoft.com/office/drawing/2010/main">
                <a:solidFill>
                  <a:srgbClr val="FFFFFF"/>
                </a:solidFill>
              </a14:hiddenFill>
            </a:ext>
          </a:extLst>
        </p:spPr>
      </p:pic>
      <p:pic>
        <p:nvPicPr>
          <p:cNvPr id="38" name="Picture 10" descr="Computer Ram Icons - Download Free Vector Icons | Noun Project">
            <a:extLst>
              <a:ext uri="{FF2B5EF4-FFF2-40B4-BE49-F238E27FC236}">
                <a16:creationId xmlns:a16="http://schemas.microsoft.com/office/drawing/2014/main" id="{C62D2199-6179-4A4E-8839-26B605A5948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344042" y="3508736"/>
            <a:ext cx="600893" cy="600893"/>
          </a:xfrm>
          <a:prstGeom prst="rect">
            <a:avLst/>
          </a:prstGeom>
          <a:noFill/>
          <a:extLst>
            <a:ext uri="{909E8E84-426E-40DD-AFC4-6F175D3DCCD1}">
              <a14:hiddenFill xmlns:a14="http://schemas.microsoft.com/office/drawing/2010/main">
                <a:solidFill>
                  <a:srgbClr val="FFFFFF"/>
                </a:solidFill>
              </a14:hiddenFill>
            </a:ext>
          </a:extLst>
        </p:spPr>
      </p:pic>
      <p:pic>
        <p:nvPicPr>
          <p:cNvPr id="39" name="Picture 12" descr="File Management Icons - Download Free Vector Icons | Noun Project">
            <a:extLst>
              <a:ext uri="{FF2B5EF4-FFF2-40B4-BE49-F238E27FC236}">
                <a16:creationId xmlns:a16="http://schemas.microsoft.com/office/drawing/2014/main" id="{54E54393-E94C-4358-940B-764C04B6502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326044" y="3502004"/>
            <a:ext cx="613703" cy="613703"/>
          </a:xfrm>
          <a:prstGeom prst="rect">
            <a:avLst/>
          </a:prstGeom>
          <a:noFill/>
          <a:extLst>
            <a:ext uri="{909E8E84-426E-40DD-AFC4-6F175D3DCCD1}">
              <a14:hiddenFill xmlns:a14="http://schemas.microsoft.com/office/drawing/2010/main">
                <a:solidFill>
                  <a:srgbClr val="FFFFFF"/>
                </a:solidFill>
              </a14:hiddenFill>
            </a:ext>
          </a:extLst>
        </p:spPr>
      </p:pic>
      <p:pic>
        <p:nvPicPr>
          <p:cNvPr id="2050" name="Picture 2" descr="Mouse computer mouse line mouse mouse mouse icon - 30 Hardware Line Icons">
            <a:extLst>
              <a:ext uri="{FF2B5EF4-FFF2-40B4-BE49-F238E27FC236}">
                <a16:creationId xmlns:a16="http://schemas.microsoft.com/office/drawing/2014/main" id="{EF94EA86-73D3-4341-8A7B-09319D24C542}"/>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1277061" y="96814"/>
            <a:ext cx="717346" cy="717346"/>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43" name="Table 42">
            <a:extLst>
              <a:ext uri="{FF2B5EF4-FFF2-40B4-BE49-F238E27FC236}">
                <a16:creationId xmlns:a16="http://schemas.microsoft.com/office/drawing/2014/main" id="{7094F2A9-37B1-4428-A8B3-884B056A4653}"/>
              </a:ext>
            </a:extLst>
          </p:cNvPr>
          <p:cNvGraphicFramePr>
            <a:graphicFrameLocks noGrp="1"/>
          </p:cNvGraphicFramePr>
          <p:nvPr>
            <p:extLst>
              <p:ext uri="{D42A27DB-BD31-4B8C-83A1-F6EECF244321}">
                <p14:modId xmlns:p14="http://schemas.microsoft.com/office/powerpoint/2010/main" val="1111163601"/>
              </p:ext>
            </p:extLst>
          </p:nvPr>
        </p:nvGraphicFramePr>
        <p:xfrm>
          <a:off x="4146036" y="93475"/>
          <a:ext cx="3923115" cy="3309719"/>
        </p:xfrm>
        <a:graphic>
          <a:graphicData uri="http://schemas.openxmlformats.org/drawingml/2006/table">
            <a:tbl>
              <a:tblPr firstRow="1" bandRow="1">
                <a:tableStyleId>{5C22544A-7EE6-4342-B048-85BDC9FD1C3A}</a:tableStyleId>
              </a:tblPr>
              <a:tblGrid>
                <a:gridCol w="3923115">
                  <a:extLst>
                    <a:ext uri="{9D8B030D-6E8A-4147-A177-3AD203B41FA5}">
                      <a16:colId xmlns:a16="http://schemas.microsoft.com/office/drawing/2014/main" val="1972610003"/>
                    </a:ext>
                  </a:extLst>
                </a:gridCol>
              </a:tblGrid>
              <a:tr h="375641">
                <a:tc>
                  <a:txBody>
                    <a:bodyPr/>
                    <a:lstStyle/>
                    <a:p>
                      <a:r>
                        <a:rPr lang="en-GB" sz="1800" b="0" dirty="0">
                          <a:solidFill>
                            <a:schemeClr val="bg1"/>
                          </a:solidFill>
                          <a:latin typeface="Tw Cen MT" panose="020B0602020104020603" pitchFamily="34" charset="0"/>
                        </a:rPr>
                        <a:t>User management:</a:t>
                      </a:r>
                    </a:p>
                  </a:txBody>
                  <a:tcPr>
                    <a:solidFill>
                      <a:srgbClr val="00FF00"/>
                    </a:solidFill>
                  </a:tcPr>
                </a:tc>
                <a:extLst>
                  <a:ext uri="{0D108BD9-81ED-4DB2-BD59-A6C34878D82A}">
                    <a16:rowId xmlns:a16="http://schemas.microsoft.com/office/drawing/2014/main" val="3864680283"/>
                  </a:ext>
                </a:extLst>
              </a:tr>
              <a:tr h="2934078">
                <a:tc>
                  <a:txBody>
                    <a:bodyPr/>
                    <a:lstStyle/>
                    <a:p>
                      <a:pPr marL="0" indent="0">
                        <a:buFont typeface="Arial" panose="020B0604020202020204" pitchFamily="34" charset="0"/>
                        <a:buNone/>
                      </a:pPr>
                      <a:endParaRPr lang="en-GB" sz="1600" dirty="0">
                        <a:latin typeface="Tw Cen MT" panose="020B0602020104020603" pitchFamily="34" charset="0"/>
                      </a:endParaRPr>
                    </a:p>
                  </a:txBody>
                  <a:tcPr>
                    <a:solidFill>
                      <a:srgbClr val="99FF66"/>
                    </a:solidFill>
                  </a:tcPr>
                </a:tc>
                <a:extLst>
                  <a:ext uri="{0D108BD9-81ED-4DB2-BD59-A6C34878D82A}">
                    <a16:rowId xmlns:a16="http://schemas.microsoft.com/office/drawing/2014/main" val="3473486398"/>
                  </a:ext>
                </a:extLst>
              </a:tr>
            </a:tbl>
          </a:graphicData>
        </a:graphic>
      </p:graphicFrame>
      <p:sp>
        <p:nvSpPr>
          <p:cNvPr id="44" name="Rectangle 43">
            <a:extLst>
              <a:ext uri="{FF2B5EF4-FFF2-40B4-BE49-F238E27FC236}">
                <a16:creationId xmlns:a16="http://schemas.microsoft.com/office/drawing/2014/main" id="{0FC17A5F-E3A8-4718-B33C-EDA48BA95095}"/>
              </a:ext>
            </a:extLst>
          </p:cNvPr>
          <p:cNvSpPr/>
          <p:nvPr/>
        </p:nvSpPr>
        <p:spPr>
          <a:xfrm>
            <a:off x="4235693" y="575905"/>
            <a:ext cx="3651377" cy="1100642"/>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dirty="0">
                <a:solidFill>
                  <a:srgbClr val="00B050"/>
                </a:solidFill>
                <a:latin typeface="Tw Cen MT" panose="020B0602020104020603" pitchFamily="34" charset="0"/>
              </a:rPr>
              <a:t>Description:</a:t>
            </a:r>
          </a:p>
          <a:p>
            <a:r>
              <a:rPr lang="en-GB" sz="1600" dirty="0">
                <a:solidFill>
                  <a:schemeClr val="tx1"/>
                </a:solidFill>
                <a:latin typeface="Tw Cen MT" panose="020B0602020104020603" pitchFamily="34" charset="0"/>
              </a:rPr>
              <a:t>To allow administrator to manage users access to a variety of resources such as devices, settings, applications etc.</a:t>
            </a:r>
          </a:p>
        </p:txBody>
      </p:sp>
      <p:pic>
        <p:nvPicPr>
          <p:cNvPr id="45" name="Picture 8" descr="File:User font awesome.svg - Wikimedia Commons">
            <a:extLst>
              <a:ext uri="{FF2B5EF4-FFF2-40B4-BE49-F238E27FC236}">
                <a16:creationId xmlns:a16="http://schemas.microsoft.com/office/drawing/2014/main" id="{35B7DF3E-785F-4C9B-9165-C1221A2C4C80}"/>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070389" y="105336"/>
            <a:ext cx="816681" cy="816681"/>
          </a:xfrm>
          <a:prstGeom prst="rect">
            <a:avLst/>
          </a:prstGeom>
          <a:noFill/>
          <a:extLst>
            <a:ext uri="{909E8E84-426E-40DD-AFC4-6F175D3DCCD1}">
              <a14:hiddenFill xmlns:a14="http://schemas.microsoft.com/office/drawing/2010/main">
                <a:solidFill>
                  <a:srgbClr val="FFFFFF"/>
                </a:solidFill>
              </a14:hiddenFill>
            </a:ext>
          </a:extLst>
        </p:spPr>
      </p:pic>
      <p:sp>
        <p:nvSpPr>
          <p:cNvPr id="46" name="Rectangle 45">
            <a:extLst>
              <a:ext uri="{FF2B5EF4-FFF2-40B4-BE49-F238E27FC236}">
                <a16:creationId xmlns:a16="http://schemas.microsoft.com/office/drawing/2014/main" id="{EF1C1C14-4576-4FA4-9C0C-D3C07F826A65}"/>
              </a:ext>
            </a:extLst>
          </p:cNvPr>
          <p:cNvSpPr/>
          <p:nvPr/>
        </p:nvSpPr>
        <p:spPr>
          <a:xfrm>
            <a:off x="4233389" y="1770254"/>
            <a:ext cx="3651377" cy="15648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dirty="0">
                <a:solidFill>
                  <a:srgbClr val="00B050"/>
                </a:solidFill>
                <a:latin typeface="Tw Cen MT" panose="020B0602020104020603" pitchFamily="34" charset="0"/>
              </a:rPr>
              <a:t>Examples:</a:t>
            </a:r>
          </a:p>
          <a:p>
            <a:r>
              <a:rPr lang="en-GB" sz="1600" dirty="0">
                <a:solidFill>
                  <a:schemeClr val="tx1"/>
                </a:solidFill>
                <a:latin typeface="Tw Cen MT" panose="020B0602020104020603" pitchFamily="34" charset="0"/>
              </a:rPr>
              <a:t>At school you will see three typical levels of access: Administration, Staff and Students. For example, students won’t be able to download software because they don’t have the rights.</a:t>
            </a:r>
          </a:p>
        </p:txBody>
      </p:sp>
      <p:pic>
        <p:nvPicPr>
          <p:cNvPr id="2052" name="Picture 4" descr="Windows Icon, Transparent Windows.PNG Images &amp; Vector - FreeIconsPNG">
            <a:extLst>
              <a:ext uri="{FF2B5EF4-FFF2-40B4-BE49-F238E27FC236}">
                <a16:creationId xmlns:a16="http://schemas.microsoft.com/office/drawing/2014/main" id="{790EAEC4-C5CB-4BFC-B2BE-70A78B60F343}"/>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013332" y="2662461"/>
            <a:ext cx="694313" cy="694313"/>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Linux Icon of Flat style - Available in SVG, PNG, EPS, AI &amp; Icon fonts">
            <a:extLst>
              <a:ext uri="{FF2B5EF4-FFF2-40B4-BE49-F238E27FC236}">
                <a16:creationId xmlns:a16="http://schemas.microsoft.com/office/drawing/2014/main" id="{B2C8748B-1A7D-4BF4-A1E3-4B0FA12739A5}"/>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110293" y="2672701"/>
            <a:ext cx="694313" cy="694313"/>
          </a:xfrm>
          <a:prstGeom prst="rect">
            <a:avLst/>
          </a:prstGeom>
          <a:noFill/>
          <a:extLst>
            <a:ext uri="{909E8E84-426E-40DD-AFC4-6F175D3DCCD1}">
              <a14:hiddenFill xmlns:a14="http://schemas.microsoft.com/office/drawing/2010/main">
                <a:solidFill>
                  <a:srgbClr val="FFFFFF"/>
                </a:solidFill>
              </a14:hiddenFill>
            </a:ext>
          </a:extLst>
        </p:spPr>
      </p:pic>
      <p:pic>
        <p:nvPicPr>
          <p:cNvPr id="2056" name="Picture 8" descr="Android, google icon - Free download on Iconfinder">
            <a:extLst>
              <a:ext uri="{FF2B5EF4-FFF2-40B4-BE49-F238E27FC236}">
                <a16:creationId xmlns:a16="http://schemas.microsoft.com/office/drawing/2014/main" id="{71114ED6-EF8A-42A5-9DB5-F6DF9C7F3F47}"/>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391082" y="2723579"/>
            <a:ext cx="592559" cy="592559"/>
          </a:xfrm>
          <a:prstGeom prst="rect">
            <a:avLst/>
          </a:prstGeom>
          <a:noFill/>
          <a:extLst>
            <a:ext uri="{909E8E84-426E-40DD-AFC4-6F175D3DCCD1}">
              <a14:hiddenFill xmlns:a14="http://schemas.microsoft.com/office/drawing/2010/main">
                <a:solidFill>
                  <a:srgbClr val="FFFFFF"/>
                </a:solidFill>
              </a14:hiddenFill>
            </a:ext>
          </a:extLst>
        </p:spPr>
      </p:pic>
      <p:pic>
        <p:nvPicPr>
          <p:cNvPr id="2058" name="Picture 10" descr="Ios Icon of Glyph style - Available in SVG, PNG, EPS, AI &amp; Icon fonts">
            <a:extLst>
              <a:ext uri="{FF2B5EF4-FFF2-40B4-BE49-F238E27FC236}">
                <a16:creationId xmlns:a16="http://schemas.microsoft.com/office/drawing/2014/main" id="{97987F03-D437-49A3-833D-AA2081AF96F9}"/>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483968" y="2737691"/>
            <a:ext cx="600893" cy="60089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9450802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2730</TotalTime>
  <Words>349</Words>
  <Application>Microsoft Office PowerPoint</Application>
  <PresentationFormat>Widescreen</PresentationFormat>
  <Paragraphs>68</Paragraphs>
  <Slides>1</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Calibri Light</vt:lpstr>
      <vt:lpstr>Tw Cen MT</vt:lpstr>
      <vt:lpstr>Office Theme</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Corbett, DC (Staff, Parks House)</dc:creator>
  <cp:lastModifiedBy>Corbett, DC (Staff, Parks House)</cp:lastModifiedBy>
  <cp:revision>177</cp:revision>
  <dcterms:created xsi:type="dcterms:W3CDTF">2020-12-05T20:56:46Z</dcterms:created>
  <dcterms:modified xsi:type="dcterms:W3CDTF">2021-05-19T05:18:10Z</dcterms:modified>
</cp:coreProperties>
</file>